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29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70" d="100"/>
          <a:sy n="70" d="100"/>
        </p:scale>
        <p:origin x="3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C08082-8D40-4F46-9CE9-9202F9957024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96E2C0-A7DA-4AA0-8AF3-8D1D134C46C0}">
      <dgm:prSet phldrT="[Text]"/>
      <dgm:spPr/>
      <dgm:t>
        <a:bodyPr/>
        <a:lstStyle/>
        <a:p>
          <a:r>
            <a:rPr lang="en-US" dirty="0" smtClean="0"/>
            <a:t>The chemicals and pollutants we inhale can end up in our lungs and blood stream. Sometimes, we can smell or taste harmful chemicals, but it isn't always so easy. </a:t>
          </a:r>
          <a:endParaRPr lang="en-US" dirty="0"/>
        </a:p>
      </dgm:t>
    </dgm:pt>
    <dgm:pt modelId="{D95FF929-3344-444A-B6DE-9CCD75EAA1C6}" type="parTrans" cxnId="{6BB2D24D-3ACB-4853-B1AC-8DC1DD52BCDB}">
      <dgm:prSet/>
      <dgm:spPr/>
      <dgm:t>
        <a:bodyPr/>
        <a:lstStyle/>
        <a:p>
          <a:endParaRPr lang="en-US"/>
        </a:p>
      </dgm:t>
    </dgm:pt>
    <dgm:pt modelId="{2E15025A-A871-4B1C-BD39-27CC18B80370}" type="sibTrans" cxnId="{6BB2D24D-3ACB-4853-B1AC-8DC1DD52BCDB}">
      <dgm:prSet/>
      <dgm:spPr/>
      <dgm:t>
        <a:bodyPr/>
        <a:lstStyle/>
        <a:p>
          <a:endParaRPr lang="en-US"/>
        </a:p>
      </dgm:t>
    </dgm:pt>
    <dgm:pt modelId="{A59C0A0A-D0B5-41EC-8EA7-EE2BBD632794}">
      <dgm:prSet phldrT="[Text]"/>
      <dgm:spPr/>
      <dgm:t>
        <a:bodyPr/>
        <a:lstStyle/>
        <a:p>
          <a:r>
            <a:rPr lang="en-US" dirty="0" smtClean="0"/>
            <a:t>These organs can be more sensitive to chemicals and may react more quickly than the rest of our bodies.</a:t>
          </a:r>
          <a:endParaRPr lang="en-US" dirty="0"/>
        </a:p>
      </dgm:t>
    </dgm:pt>
    <dgm:pt modelId="{C7738584-BFFD-4B65-8FF2-DCECBC8ED385}" type="parTrans" cxnId="{E46DE3D9-829C-49E8-9CF8-C69A678A0BE9}">
      <dgm:prSet/>
      <dgm:spPr/>
      <dgm:t>
        <a:bodyPr/>
        <a:lstStyle/>
        <a:p>
          <a:endParaRPr lang="en-US"/>
        </a:p>
      </dgm:t>
    </dgm:pt>
    <dgm:pt modelId="{2BFC3F69-0EF5-4429-8818-53ED750D3E2A}" type="sibTrans" cxnId="{E46DE3D9-829C-49E8-9CF8-C69A678A0BE9}">
      <dgm:prSet/>
      <dgm:spPr/>
      <dgm:t>
        <a:bodyPr/>
        <a:lstStyle/>
        <a:p>
          <a:endParaRPr lang="en-US"/>
        </a:p>
      </dgm:t>
    </dgm:pt>
    <dgm:pt modelId="{1162AF15-2B2B-48EC-9D5E-A4A960D6F482}">
      <dgm:prSet phldrT="[Text]"/>
      <dgm:spPr/>
      <dgm:t>
        <a:bodyPr/>
        <a:lstStyle/>
        <a:p>
          <a:r>
            <a:rPr lang="en-US" dirty="0" smtClean="0"/>
            <a:t>Many chemicals can be found in both our food and water sources. As we eat and drink, we might swallow chemicals that can harm us. </a:t>
          </a:r>
          <a:endParaRPr lang="en-US" dirty="0"/>
        </a:p>
      </dgm:t>
    </dgm:pt>
    <dgm:pt modelId="{20236C43-1D25-4FF5-82F5-A72998D27381}" type="parTrans" cxnId="{C2B3D982-76A2-4179-91A0-5C936F56E5F1}">
      <dgm:prSet/>
      <dgm:spPr/>
      <dgm:t>
        <a:bodyPr/>
        <a:lstStyle/>
        <a:p>
          <a:endParaRPr lang="en-US"/>
        </a:p>
      </dgm:t>
    </dgm:pt>
    <dgm:pt modelId="{783A9D23-BFCC-4074-9756-B8149D075D43}" type="sibTrans" cxnId="{C2B3D982-76A2-4179-91A0-5C936F56E5F1}">
      <dgm:prSet/>
      <dgm:spPr/>
      <dgm:t>
        <a:bodyPr/>
        <a:lstStyle/>
        <a:p>
          <a:endParaRPr lang="en-US"/>
        </a:p>
      </dgm:t>
    </dgm:pt>
    <dgm:pt modelId="{B75F4202-65BB-41B8-888B-CF801CB57215}" type="pres">
      <dgm:prSet presAssocID="{4AC08082-8D40-4F46-9CE9-9202F995702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B08252F-AAC7-4954-BE84-C0BE0B237EF6}" type="pres">
      <dgm:prSet presAssocID="{4AC08082-8D40-4F46-9CE9-9202F9957024}" presName="Name1" presStyleCnt="0"/>
      <dgm:spPr/>
    </dgm:pt>
    <dgm:pt modelId="{926D2A7E-5D8F-4D6E-944F-856EE89FF7E0}" type="pres">
      <dgm:prSet presAssocID="{4AC08082-8D40-4F46-9CE9-9202F9957024}" presName="cycle" presStyleCnt="0"/>
      <dgm:spPr/>
    </dgm:pt>
    <dgm:pt modelId="{C7CC9A41-3E92-4297-91BE-78EC02EFFFC7}" type="pres">
      <dgm:prSet presAssocID="{4AC08082-8D40-4F46-9CE9-9202F9957024}" presName="srcNode" presStyleLbl="node1" presStyleIdx="0" presStyleCnt="3"/>
      <dgm:spPr/>
    </dgm:pt>
    <dgm:pt modelId="{9EDDCEF8-DB90-42E4-B1D2-B223BD52A9FA}" type="pres">
      <dgm:prSet presAssocID="{4AC08082-8D40-4F46-9CE9-9202F9957024}" presName="conn" presStyleLbl="parChTrans1D2" presStyleIdx="0" presStyleCnt="1"/>
      <dgm:spPr/>
      <dgm:t>
        <a:bodyPr/>
        <a:lstStyle/>
        <a:p>
          <a:endParaRPr lang="en-US"/>
        </a:p>
      </dgm:t>
    </dgm:pt>
    <dgm:pt modelId="{7CDEC673-0B11-4586-A6A7-C96BD91AF39D}" type="pres">
      <dgm:prSet presAssocID="{4AC08082-8D40-4F46-9CE9-9202F9957024}" presName="extraNode" presStyleLbl="node1" presStyleIdx="0" presStyleCnt="3"/>
      <dgm:spPr/>
    </dgm:pt>
    <dgm:pt modelId="{18FF2268-D1CF-45DA-AD0A-3101C769493F}" type="pres">
      <dgm:prSet presAssocID="{4AC08082-8D40-4F46-9CE9-9202F9957024}" presName="dstNode" presStyleLbl="node1" presStyleIdx="0" presStyleCnt="3"/>
      <dgm:spPr/>
    </dgm:pt>
    <dgm:pt modelId="{DB91942B-5D28-418B-AA17-072EE6E7298E}" type="pres">
      <dgm:prSet presAssocID="{C696E2C0-A7DA-4AA0-8AF3-8D1D134C46C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871C81-FD2D-4BB8-A161-B3C84CA3DAFA}" type="pres">
      <dgm:prSet presAssocID="{C696E2C0-A7DA-4AA0-8AF3-8D1D134C46C0}" presName="accent_1" presStyleCnt="0"/>
      <dgm:spPr/>
    </dgm:pt>
    <dgm:pt modelId="{914D37DE-DAB7-4D26-9CE1-1AD73EE250D8}" type="pres">
      <dgm:prSet presAssocID="{C696E2C0-A7DA-4AA0-8AF3-8D1D134C46C0}" presName="accentRepeatNode" presStyleLbl="solidFgAcc1" presStyleIdx="0" presStyleCnt="3"/>
      <dgm:spPr/>
    </dgm:pt>
    <dgm:pt modelId="{8297427C-B764-4CF6-AB89-0D78ED3CEEB1}" type="pres">
      <dgm:prSet presAssocID="{A59C0A0A-D0B5-41EC-8EA7-EE2BBD63279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FB00D3-EB29-4AAE-B905-9D3B18BE6ED4}" type="pres">
      <dgm:prSet presAssocID="{A59C0A0A-D0B5-41EC-8EA7-EE2BBD632794}" presName="accent_2" presStyleCnt="0"/>
      <dgm:spPr/>
    </dgm:pt>
    <dgm:pt modelId="{21A85960-7A23-4798-9CC7-4C6A9FE9F5F9}" type="pres">
      <dgm:prSet presAssocID="{A59C0A0A-D0B5-41EC-8EA7-EE2BBD632794}" presName="accentRepeatNode" presStyleLbl="solidFgAcc1" presStyleIdx="1" presStyleCnt="3" custScaleX="111413"/>
      <dgm:spPr/>
    </dgm:pt>
    <dgm:pt modelId="{970792C0-CECC-4C9B-9597-8A43EDF40E90}" type="pres">
      <dgm:prSet presAssocID="{1162AF15-2B2B-48EC-9D5E-A4A960D6F48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127590-4C6E-4DED-AA76-0A61BC618742}" type="pres">
      <dgm:prSet presAssocID="{1162AF15-2B2B-48EC-9D5E-A4A960D6F482}" presName="accent_3" presStyleCnt="0"/>
      <dgm:spPr/>
    </dgm:pt>
    <dgm:pt modelId="{518A7A69-993F-487A-863E-E0989D84A8B9}" type="pres">
      <dgm:prSet presAssocID="{1162AF15-2B2B-48EC-9D5E-A4A960D6F482}" presName="accentRepeatNode" presStyleLbl="solidFgAcc1" presStyleIdx="2" presStyleCnt="3"/>
      <dgm:spPr/>
    </dgm:pt>
  </dgm:ptLst>
  <dgm:cxnLst>
    <dgm:cxn modelId="{0F22EB9D-B20C-4009-A1FB-B53DE0C06E5C}" type="presOf" srcId="{C696E2C0-A7DA-4AA0-8AF3-8D1D134C46C0}" destId="{DB91942B-5D28-418B-AA17-072EE6E7298E}" srcOrd="0" destOrd="0" presId="urn:microsoft.com/office/officeart/2008/layout/VerticalCurvedList"/>
    <dgm:cxn modelId="{30F2406C-C608-4D99-9B6A-4FB101A343F3}" type="presOf" srcId="{A59C0A0A-D0B5-41EC-8EA7-EE2BBD632794}" destId="{8297427C-B764-4CF6-AB89-0D78ED3CEEB1}" srcOrd="0" destOrd="0" presId="urn:microsoft.com/office/officeart/2008/layout/VerticalCurvedList"/>
    <dgm:cxn modelId="{D0EAD04C-BE83-44C0-9045-8A77C527C342}" type="presOf" srcId="{1162AF15-2B2B-48EC-9D5E-A4A960D6F482}" destId="{970792C0-CECC-4C9B-9597-8A43EDF40E90}" srcOrd="0" destOrd="0" presId="urn:microsoft.com/office/officeart/2008/layout/VerticalCurvedList"/>
    <dgm:cxn modelId="{E46DE3D9-829C-49E8-9CF8-C69A678A0BE9}" srcId="{4AC08082-8D40-4F46-9CE9-9202F9957024}" destId="{A59C0A0A-D0B5-41EC-8EA7-EE2BBD632794}" srcOrd="1" destOrd="0" parTransId="{C7738584-BFFD-4B65-8FF2-DCECBC8ED385}" sibTransId="{2BFC3F69-0EF5-4429-8818-53ED750D3E2A}"/>
    <dgm:cxn modelId="{C2B3D982-76A2-4179-91A0-5C936F56E5F1}" srcId="{4AC08082-8D40-4F46-9CE9-9202F9957024}" destId="{1162AF15-2B2B-48EC-9D5E-A4A960D6F482}" srcOrd="2" destOrd="0" parTransId="{20236C43-1D25-4FF5-82F5-A72998D27381}" sibTransId="{783A9D23-BFCC-4074-9756-B8149D075D43}"/>
    <dgm:cxn modelId="{6BB2D24D-3ACB-4853-B1AC-8DC1DD52BCDB}" srcId="{4AC08082-8D40-4F46-9CE9-9202F9957024}" destId="{C696E2C0-A7DA-4AA0-8AF3-8D1D134C46C0}" srcOrd="0" destOrd="0" parTransId="{D95FF929-3344-444A-B6DE-9CCD75EAA1C6}" sibTransId="{2E15025A-A871-4B1C-BD39-27CC18B80370}"/>
    <dgm:cxn modelId="{EAD9ED86-7DC6-4FFE-840A-6A03AF0F33C3}" type="presOf" srcId="{2E15025A-A871-4B1C-BD39-27CC18B80370}" destId="{9EDDCEF8-DB90-42E4-B1D2-B223BD52A9FA}" srcOrd="0" destOrd="0" presId="urn:microsoft.com/office/officeart/2008/layout/VerticalCurvedList"/>
    <dgm:cxn modelId="{DD1DDF19-FEC6-43C5-BB58-E3F382F4DA77}" type="presOf" srcId="{4AC08082-8D40-4F46-9CE9-9202F9957024}" destId="{B75F4202-65BB-41B8-888B-CF801CB57215}" srcOrd="0" destOrd="0" presId="urn:microsoft.com/office/officeart/2008/layout/VerticalCurvedList"/>
    <dgm:cxn modelId="{0E4D4140-8DF5-4373-AF48-A15B613DD2D1}" type="presParOf" srcId="{B75F4202-65BB-41B8-888B-CF801CB57215}" destId="{3B08252F-AAC7-4954-BE84-C0BE0B237EF6}" srcOrd="0" destOrd="0" presId="urn:microsoft.com/office/officeart/2008/layout/VerticalCurvedList"/>
    <dgm:cxn modelId="{C7C3C885-7B0D-4C4B-854E-3202BEAA0391}" type="presParOf" srcId="{3B08252F-AAC7-4954-BE84-C0BE0B237EF6}" destId="{926D2A7E-5D8F-4D6E-944F-856EE89FF7E0}" srcOrd="0" destOrd="0" presId="urn:microsoft.com/office/officeart/2008/layout/VerticalCurvedList"/>
    <dgm:cxn modelId="{C79554DC-67E4-4B0A-B40D-3F2AC7E9E2C0}" type="presParOf" srcId="{926D2A7E-5D8F-4D6E-944F-856EE89FF7E0}" destId="{C7CC9A41-3E92-4297-91BE-78EC02EFFFC7}" srcOrd="0" destOrd="0" presId="urn:microsoft.com/office/officeart/2008/layout/VerticalCurvedList"/>
    <dgm:cxn modelId="{21CB90B9-1DFB-45AF-BC68-6B5B6AD5B388}" type="presParOf" srcId="{926D2A7E-5D8F-4D6E-944F-856EE89FF7E0}" destId="{9EDDCEF8-DB90-42E4-B1D2-B223BD52A9FA}" srcOrd="1" destOrd="0" presId="urn:microsoft.com/office/officeart/2008/layout/VerticalCurvedList"/>
    <dgm:cxn modelId="{4E8452A8-1B73-4E5E-89CF-0E3A095FFF2E}" type="presParOf" srcId="{926D2A7E-5D8F-4D6E-944F-856EE89FF7E0}" destId="{7CDEC673-0B11-4586-A6A7-C96BD91AF39D}" srcOrd="2" destOrd="0" presId="urn:microsoft.com/office/officeart/2008/layout/VerticalCurvedList"/>
    <dgm:cxn modelId="{CDC87F00-3A85-4721-80B3-15F53A039653}" type="presParOf" srcId="{926D2A7E-5D8F-4D6E-944F-856EE89FF7E0}" destId="{18FF2268-D1CF-45DA-AD0A-3101C769493F}" srcOrd="3" destOrd="0" presId="urn:microsoft.com/office/officeart/2008/layout/VerticalCurvedList"/>
    <dgm:cxn modelId="{DA7F53BB-F444-403B-9B92-12C835261E2A}" type="presParOf" srcId="{3B08252F-AAC7-4954-BE84-C0BE0B237EF6}" destId="{DB91942B-5D28-418B-AA17-072EE6E7298E}" srcOrd="1" destOrd="0" presId="urn:microsoft.com/office/officeart/2008/layout/VerticalCurvedList"/>
    <dgm:cxn modelId="{F5315D7E-1267-4756-8F3D-EB20D9EE46B9}" type="presParOf" srcId="{3B08252F-AAC7-4954-BE84-C0BE0B237EF6}" destId="{7C871C81-FD2D-4BB8-A161-B3C84CA3DAFA}" srcOrd="2" destOrd="0" presId="urn:microsoft.com/office/officeart/2008/layout/VerticalCurvedList"/>
    <dgm:cxn modelId="{CB56A235-73EE-4ED0-A96A-123888CE3E6F}" type="presParOf" srcId="{7C871C81-FD2D-4BB8-A161-B3C84CA3DAFA}" destId="{914D37DE-DAB7-4D26-9CE1-1AD73EE250D8}" srcOrd="0" destOrd="0" presId="urn:microsoft.com/office/officeart/2008/layout/VerticalCurvedList"/>
    <dgm:cxn modelId="{795FFA7A-6297-4E01-8ECB-69EE3261040F}" type="presParOf" srcId="{3B08252F-AAC7-4954-BE84-C0BE0B237EF6}" destId="{8297427C-B764-4CF6-AB89-0D78ED3CEEB1}" srcOrd="3" destOrd="0" presId="urn:microsoft.com/office/officeart/2008/layout/VerticalCurvedList"/>
    <dgm:cxn modelId="{5F7E4C60-B114-4709-9AAD-1E71E4F30652}" type="presParOf" srcId="{3B08252F-AAC7-4954-BE84-C0BE0B237EF6}" destId="{47FB00D3-EB29-4AAE-B905-9D3B18BE6ED4}" srcOrd="4" destOrd="0" presId="urn:microsoft.com/office/officeart/2008/layout/VerticalCurvedList"/>
    <dgm:cxn modelId="{632497CC-F9B7-421A-A3DE-994E3584C1D5}" type="presParOf" srcId="{47FB00D3-EB29-4AAE-B905-9D3B18BE6ED4}" destId="{21A85960-7A23-4798-9CC7-4C6A9FE9F5F9}" srcOrd="0" destOrd="0" presId="urn:microsoft.com/office/officeart/2008/layout/VerticalCurvedList"/>
    <dgm:cxn modelId="{1BE1DFEA-A040-4D5A-BD44-E1E5D073739B}" type="presParOf" srcId="{3B08252F-AAC7-4954-BE84-C0BE0B237EF6}" destId="{970792C0-CECC-4C9B-9597-8A43EDF40E90}" srcOrd="5" destOrd="0" presId="urn:microsoft.com/office/officeart/2008/layout/VerticalCurvedList"/>
    <dgm:cxn modelId="{4252AEB6-A7C9-4119-83A6-FE50EBF73248}" type="presParOf" srcId="{3B08252F-AAC7-4954-BE84-C0BE0B237EF6}" destId="{12127590-4C6E-4DED-AA76-0A61BC618742}" srcOrd="6" destOrd="0" presId="urn:microsoft.com/office/officeart/2008/layout/VerticalCurvedList"/>
    <dgm:cxn modelId="{D11884F4-D64A-4F25-A946-5FC1E0CB82EB}" type="presParOf" srcId="{12127590-4C6E-4DED-AA76-0A61BC618742}" destId="{518A7A69-993F-487A-863E-E0989D84A8B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EB1D6F-5727-4B07-B0D6-3C0ABAF75D14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DBAF1C-203E-45D3-812E-C4F2D367E70D}">
      <dgm:prSet phldrT="[Text]" custT="1"/>
      <dgm:spPr/>
      <dgm:t>
        <a:bodyPr/>
        <a:lstStyle/>
        <a:p>
          <a:r>
            <a: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Potential health risks</a:t>
          </a:r>
          <a:endParaRPr lang="en-US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AD0A96-829A-4E58-B0CF-6087ADD3AD80}" type="parTrans" cxnId="{6C63F48D-E714-4C02-97DA-5117CC5FF600}">
      <dgm:prSet/>
      <dgm:spPr/>
      <dgm:t>
        <a:bodyPr/>
        <a:lstStyle/>
        <a:p>
          <a:endParaRPr lang="en-US"/>
        </a:p>
      </dgm:t>
    </dgm:pt>
    <dgm:pt modelId="{D143ECED-6BBE-4EA4-97DD-B10C783CF842}" type="sibTrans" cxnId="{6C63F48D-E714-4C02-97DA-5117CC5FF600}">
      <dgm:prSet/>
      <dgm:spPr/>
      <dgm:t>
        <a:bodyPr/>
        <a:lstStyle/>
        <a:p>
          <a:endParaRPr lang="en-US"/>
        </a:p>
      </dgm:t>
    </dgm:pt>
    <dgm:pt modelId="{E9AA7F1C-474E-43DA-BCF3-F7E7BCFFED91}">
      <dgm:prSet phldrT="[Text]"/>
      <dgm:spPr/>
      <dgm:t>
        <a:bodyPr/>
        <a:lstStyle/>
        <a:p>
          <a:r>
            <a:rPr lang="en-US" dirty="0" smtClean="0"/>
            <a:t>the type of chemical</a:t>
          </a:r>
          <a:endParaRPr lang="en-US" dirty="0"/>
        </a:p>
      </dgm:t>
    </dgm:pt>
    <dgm:pt modelId="{3C4D693F-9241-42D2-ABE4-83149FE064EE}" type="parTrans" cxnId="{095D1CB3-2972-4CAF-8154-9623448E45D9}">
      <dgm:prSet/>
      <dgm:spPr/>
      <dgm:t>
        <a:bodyPr/>
        <a:lstStyle/>
        <a:p>
          <a:endParaRPr lang="en-US"/>
        </a:p>
      </dgm:t>
    </dgm:pt>
    <dgm:pt modelId="{F088C0F0-0BEB-4B8C-8EE6-A476D7A7B94D}" type="sibTrans" cxnId="{095D1CB3-2972-4CAF-8154-9623448E45D9}">
      <dgm:prSet/>
      <dgm:spPr/>
      <dgm:t>
        <a:bodyPr/>
        <a:lstStyle/>
        <a:p>
          <a:endParaRPr lang="en-US"/>
        </a:p>
      </dgm:t>
    </dgm:pt>
    <dgm:pt modelId="{F4364073-DE1F-47CB-A2FA-471C053FC415}">
      <dgm:prSet phldrT="[Text]"/>
      <dgm:spPr/>
      <dgm:t>
        <a:bodyPr/>
        <a:lstStyle/>
        <a:p>
          <a:r>
            <a:rPr lang="en-US" dirty="0" smtClean="0"/>
            <a:t>the amount you're exposed to</a:t>
          </a:r>
          <a:endParaRPr lang="en-US" dirty="0"/>
        </a:p>
      </dgm:t>
    </dgm:pt>
    <dgm:pt modelId="{E30EEC29-42C8-4913-B89A-609BE4CF2477}" type="parTrans" cxnId="{BA1521F1-DCD3-4BB9-979C-3352D29BBD8C}">
      <dgm:prSet/>
      <dgm:spPr/>
      <dgm:t>
        <a:bodyPr/>
        <a:lstStyle/>
        <a:p>
          <a:endParaRPr lang="en-US"/>
        </a:p>
      </dgm:t>
    </dgm:pt>
    <dgm:pt modelId="{AA8FFE85-4D23-4B6E-98AB-7BB397042BD2}" type="sibTrans" cxnId="{BA1521F1-DCD3-4BB9-979C-3352D29BBD8C}">
      <dgm:prSet/>
      <dgm:spPr/>
      <dgm:t>
        <a:bodyPr/>
        <a:lstStyle/>
        <a:p>
          <a:endParaRPr lang="en-US"/>
        </a:p>
      </dgm:t>
    </dgm:pt>
    <dgm:pt modelId="{086890BF-EC8C-47A5-B0A4-554F51828FB4}">
      <dgm:prSet phldrT="[Text]"/>
      <dgm:spPr/>
      <dgm:t>
        <a:bodyPr/>
        <a:lstStyle/>
        <a:p>
          <a:r>
            <a:rPr lang="en-US" dirty="0" smtClean="0"/>
            <a:t>when and how long you are exposed</a:t>
          </a:r>
          <a:endParaRPr lang="en-US" dirty="0"/>
        </a:p>
      </dgm:t>
    </dgm:pt>
    <dgm:pt modelId="{CD0396EA-7907-4E2A-8ADD-C96CBCC99588}" type="parTrans" cxnId="{FED6A29F-4EFC-4581-8EED-35D573C9105A}">
      <dgm:prSet/>
      <dgm:spPr/>
      <dgm:t>
        <a:bodyPr/>
        <a:lstStyle/>
        <a:p>
          <a:endParaRPr lang="en-US"/>
        </a:p>
      </dgm:t>
    </dgm:pt>
    <dgm:pt modelId="{7133407C-AB5E-4161-84D8-8EF1DE58D615}" type="sibTrans" cxnId="{FED6A29F-4EFC-4581-8EED-35D573C9105A}">
      <dgm:prSet/>
      <dgm:spPr/>
      <dgm:t>
        <a:bodyPr/>
        <a:lstStyle/>
        <a:p>
          <a:endParaRPr lang="en-US"/>
        </a:p>
      </dgm:t>
    </dgm:pt>
    <dgm:pt modelId="{91860532-2EA8-4D3A-A526-950C34C6A0CD}">
      <dgm:prSet phldrT="[Text]"/>
      <dgm:spPr/>
      <dgm:t>
        <a:bodyPr/>
        <a:lstStyle/>
        <a:p>
          <a:r>
            <a:rPr lang="en-US" dirty="0" smtClean="0"/>
            <a:t>how you're exposed </a:t>
          </a:r>
          <a:endParaRPr lang="en-US" dirty="0"/>
        </a:p>
      </dgm:t>
    </dgm:pt>
    <dgm:pt modelId="{D4DA8D95-20C1-439E-9D56-1144700D7508}" type="parTrans" cxnId="{086D0C46-B89D-430C-B815-F704324B3922}">
      <dgm:prSet/>
      <dgm:spPr/>
      <dgm:t>
        <a:bodyPr/>
        <a:lstStyle/>
        <a:p>
          <a:endParaRPr lang="en-US"/>
        </a:p>
      </dgm:t>
    </dgm:pt>
    <dgm:pt modelId="{CFDC2C67-E6DA-4DF4-BA55-71C53F89DF8A}" type="sibTrans" cxnId="{086D0C46-B89D-430C-B815-F704324B3922}">
      <dgm:prSet/>
      <dgm:spPr/>
      <dgm:t>
        <a:bodyPr/>
        <a:lstStyle/>
        <a:p>
          <a:endParaRPr lang="en-US"/>
        </a:p>
      </dgm:t>
    </dgm:pt>
    <dgm:pt modelId="{D5B600AF-4F06-41E0-B926-6381250055AA}">
      <dgm:prSet phldrT="[Text]"/>
      <dgm:spPr/>
      <dgm:t>
        <a:bodyPr/>
        <a:lstStyle/>
        <a:p>
          <a:r>
            <a:rPr lang="en-US" smtClean="0"/>
            <a:t>your age and general state of health</a:t>
          </a:r>
          <a:endParaRPr lang="en-US" dirty="0"/>
        </a:p>
      </dgm:t>
    </dgm:pt>
    <dgm:pt modelId="{26955F90-1814-4E4C-929D-CED645FC05DD}" type="parTrans" cxnId="{2D0C731B-3DC5-4FD7-B06B-CEBEBBB76003}">
      <dgm:prSet/>
      <dgm:spPr/>
      <dgm:t>
        <a:bodyPr/>
        <a:lstStyle/>
        <a:p>
          <a:endParaRPr lang="en-US"/>
        </a:p>
      </dgm:t>
    </dgm:pt>
    <dgm:pt modelId="{D5246C41-D94D-459C-AC69-2F515709B705}" type="sibTrans" cxnId="{2D0C731B-3DC5-4FD7-B06B-CEBEBBB76003}">
      <dgm:prSet/>
      <dgm:spPr/>
      <dgm:t>
        <a:bodyPr/>
        <a:lstStyle/>
        <a:p>
          <a:endParaRPr lang="en-US"/>
        </a:p>
      </dgm:t>
    </dgm:pt>
    <dgm:pt modelId="{0843B8D0-12B2-4E60-A347-B698CDAE7549}" type="pres">
      <dgm:prSet presAssocID="{F0EB1D6F-5727-4B07-B0D6-3C0ABAF75D1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8D506C-0B8E-4B42-BA48-5A103A29A206}" type="pres">
      <dgm:prSet presAssocID="{8EDBAF1C-203E-45D3-812E-C4F2D367E70D}" presName="root1" presStyleCnt="0"/>
      <dgm:spPr/>
    </dgm:pt>
    <dgm:pt modelId="{6F9E2E27-1880-43E5-B9D5-0796FCCCC400}" type="pres">
      <dgm:prSet presAssocID="{8EDBAF1C-203E-45D3-812E-C4F2D367E70D}" presName="LevelOneTextNode" presStyleLbl="node0" presStyleIdx="0" presStyleCnt="1" custLinFactNeighborX="5430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C1296D-83ED-4E73-B976-FFB099177C12}" type="pres">
      <dgm:prSet presAssocID="{8EDBAF1C-203E-45D3-812E-C4F2D367E70D}" presName="level2hierChild" presStyleCnt="0"/>
      <dgm:spPr/>
    </dgm:pt>
    <dgm:pt modelId="{C717D12B-5BF8-4821-9E95-F753D971D11E}" type="pres">
      <dgm:prSet presAssocID="{3C4D693F-9241-42D2-ABE4-83149FE064EE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F4F9071-9A29-44BB-9AA0-988C6853BD69}" type="pres">
      <dgm:prSet presAssocID="{3C4D693F-9241-42D2-ABE4-83149FE064E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9908385C-93D6-4EA7-B935-DEB150D8C503}" type="pres">
      <dgm:prSet presAssocID="{E9AA7F1C-474E-43DA-BCF3-F7E7BCFFED91}" presName="root2" presStyleCnt="0"/>
      <dgm:spPr/>
    </dgm:pt>
    <dgm:pt modelId="{5DC55113-7961-4741-BFDA-00B0A9AE5A46}" type="pres">
      <dgm:prSet presAssocID="{E9AA7F1C-474E-43DA-BCF3-F7E7BCFFED91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5476CE-33D5-418A-B368-27DF1A8C2E12}" type="pres">
      <dgm:prSet presAssocID="{E9AA7F1C-474E-43DA-BCF3-F7E7BCFFED91}" presName="level3hierChild" presStyleCnt="0"/>
      <dgm:spPr/>
    </dgm:pt>
    <dgm:pt modelId="{12A8DBDC-D05B-47FD-B272-0BAEF04AA145}" type="pres">
      <dgm:prSet presAssocID="{E30EEC29-42C8-4913-B89A-609BE4CF2477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02980C17-DC9E-4111-961D-2EA4C0B3AE50}" type="pres">
      <dgm:prSet presAssocID="{E30EEC29-42C8-4913-B89A-609BE4CF2477}" presName="connTx" presStyleLbl="parChTrans1D2" presStyleIdx="1" presStyleCnt="5"/>
      <dgm:spPr/>
      <dgm:t>
        <a:bodyPr/>
        <a:lstStyle/>
        <a:p>
          <a:endParaRPr lang="en-US"/>
        </a:p>
      </dgm:t>
    </dgm:pt>
    <dgm:pt modelId="{BF774C86-E901-4F17-A901-881F17CDED05}" type="pres">
      <dgm:prSet presAssocID="{F4364073-DE1F-47CB-A2FA-471C053FC415}" presName="root2" presStyleCnt="0"/>
      <dgm:spPr/>
    </dgm:pt>
    <dgm:pt modelId="{91E876A2-EE87-421C-A09B-2D90735BF355}" type="pres">
      <dgm:prSet presAssocID="{F4364073-DE1F-47CB-A2FA-471C053FC415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0F55B2-5956-4CAB-AB1F-FBE410DBFCFD}" type="pres">
      <dgm:prSet presAssocID="{F4364073-DE1F-47CB-A2FA-471C053FC415}" presName="level3hierChild" presStyleCnt="0"/>
      <dgm:spPr/>
    </dgm:pt>
    <dgm:pt modelId="{CA028C49-C355-410D-A6BC-21643A16F62F}" type="pres">
      <dgm:prSet presAssocID="{CD0396EA-7907-4E2A-8ADD-C96CBCC99588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08810DFE-4B2E-4570-9675-B78CE279067B}" type="pres">
      <dgm:prSet presAssocID="{CD0396EA-7907-4E2A-8ADD-C96CBCC9958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F0B00DDA-8DB5-457A-B7F3-1CA61B9F275D}" type="pres">
      <dgm:prSet presAssocID="{086890BF-EC8C-47A5-B0A4-554F51828FB4}" presName="root2" presStyleCnt="0"/>
      <dgm:spPr/>
    </dgm:pt>
    <dgm:pt modelId="{5105E76D-0716-4FEF-B5B6-5DC4F97FE473}" type="pres">
      <dgm:prSet presAssocID="{086890BF-EC8C-47A5-B0A4-554F51828FB4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2157BE-FBA3-4478-A209-60E29BE97C1E}" type="pres">
      <dgm:prSet presAssocID="{086890BF-EC8C-47A5-B0A4-554F51828FB4}" presName="level3hierChild" presStyleCnt="0"/>
      <dgm:spPr/>
    </dgm:pt>
    <dgm:pt modelId="{F7E914ED-2BFA-40AB-95AD-24888446CAC9}" type="pres">
      <dgm:prSet presAssocID="{D4DA8D95-20C1-439E-9D56-1144700D7508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9FC309EA-5D86-44F2-BFC8-C491160AF244}" type="pres">
      <dgm:prSet presAssocID="{D4DA8D95-20C1-439E-9D56-1144700D7508}" presName="connTx" presStyleLbl="parChTrans1D2" presStyleIdx="3" presStyleCnt="5"/>
      <dgm:spPr/>
      <dgm:t>
        <a:bodyPr/>
        <a:lstStyle/>
        <a:p>
          <a:endParaRPr lang="en-US"/>
        </a:p>
      </dgm:t>
    </dgm:pt>
    <dgm:pt modelId="{B8F1E0BD-4E94-40CE-9C57-AACA2DA5A17B}" type="pres">
      <dgm:prSet presAssocID="{91860532-2EA8-4D3A-A526-950C34C6A0CD}" presName="root2" presStyleCnt="0"/>
      <dgm:spPr/>
    </dgm:pt>
    <dgm:pt modelId="{F0D23557-2481-4629-AF0C-401D24A237CF}" type="pres">
      <dgm:prSet presAssocID="{91860532-2EA8-4D3A-A526-950C34C6A0CD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7CF9C3-08E6-4262-B88D-64D6BBBC1D2F}" type="pres">
      <dgm:prSet presAssocID="{91860532-2EA8-4D3A-A526-950C34C6A0CD}" presName="level3hierChild" presStyleCnt="0"/>
      <dgm:spPr/>
    </dgm:pt>
    <dgm:pt modelId="{6B900273-AE90-4A11-BB3B-CBB3E8B7944D}" type="pres">
      <dgm:prSet presAssocID="{26955F90-1814-4E4C-929D-CED645FC05DD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93D87085-BAA5-4CF4-96A5-786D8C7250DA}" type="pres">
      <dgm:prSet presAssocID="{26955F90-1814-4E4C-929D-CED645FC05DD}" presName="connTx" presStyleLbl="parChTrans1D2" presStyleIdx="4" presStyleCnt="5"/>
      <dgm:spPr/>
      <dgm:t>
        <a:bodyPr/>
        <a:lstStyle/>
        <a:p>
          <a:endParaRPr lang="en-US"/>
        </a:p>
      </dgm:t>
    </dgm:pt>
    <dgm:pt modelId="{43D45DD6-93ED-44DB-8994-4B1DEDEAA622}" type="pres">
      <dgm:prSet presAssocID="{D5B600AF-4F06-41E0-B926-6381250055AA}" presName="root2" presStyleCnt="0"/>
      <dgm:spPr/>
    </dgm:pt>
    <dgm:pt modelId="{AE44C999-ACB1-4098-B6A9-F15845A82A84}" type="pres">
      <dgm:prSet presAssocID="{D5B600AF-4F06-41E0-B926-6381250055AA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D007FF-CD70-42F1-97D4-EA7DFB31D173}" type="pres">
      <dgm:prSet presAssocID="{D5B600AF-4F06-41E0-B926-6381250055AA}" presName="level3hierChild" presStyleCnt="0"/>
      <dgm:spPr/>
    </dgm:pt>
  </dgm:ptLst>
  <dgm:cxnLst>
    <dgm:cxn modelId="{57C44469-E7D7-4E66-A603-48562BFCA68B}" type="presOf" srcId="{D4DA8D95-20C1-439E-9D56-1144700D7508}" destId="{9FC309EA-5D86-44F2-BFC8-C491160AF244}" srcOrd="1" destOrd="0" presId="urn:microsoft.com/office/officeart/2008/layout/HorizontalMultiLevelHierarchy"/>
    <dgm:cxn modelId="{BEB5E7A0-235A-480E-896D-6F54EA63A612}" type="presOf" srcId="{91860532-2EA8-4D3A-A526-950C34C6A0CD}" destId="{F0D23557-2481-4629-AF0C-401D24A237CF}" srcOrd="0" destOrd="0" presId="urn:microsoft.com/office/officeart/2008/layout/HorizontalMultiLevelHierarchy"/>
    <dgm:cxn modelId="{50D2AEF3-2D01-4D4E-86F7-2CF92536E2B9}" type="presOf" srcId="{CD0396EA-7907-4E2A-8ADD-C96CBCC99588}" destId="{08810DFE-4B2E-4570-9675-B78CE279067B}" srcOrd="1" destOrd="0" presId="urn:microsoft.com/office/officeart/2008/layout/HorizontalMultiLevelHierarchy"/>
    <dgm:cxn modelId="{DD3FD085-87C1-4CBA-9971-69A6FBBF65A4}" type="presOf" srcId="{F4364073-DE1F-47CB-A2FA-471C053FC415}" destId="{91E876A2-EE87-421C-A09B-2D90735BF355}" srcOrd="0" destOrd="0" presId="urn:microsoft.com/office/officeart/2008/layout/HorizontalMultiLevelHierarchy"/>
    <dgm:cxn modelId="{83CE75F8-45E1-46B1-B99E-76566EB2A6A7}" type="presOf" srcId="{26955F90-1814-4E4C-929D-CED645FC05DD}" destId="{93D87085-BAA5-4CF4-96A5-786D8C7250DA}" srcOrd="1" destOrd="0" presId="urn:microsoft.com/office/officeart/2008/layout/HorizontalMultiLevelHierarchy"/>
    <dgm:cxn modelId="{BB0E0917-204C-413D-9917-11583D35B8E7}" type="presOf" srcId="{3C4D693F-9241-42D2-ABE4-83149FE064EE}" destId="{C717D12B-5BF8-4821-9E95-F753D971D11E}" srcOrd="0" destOrd="0" presId="urn:microsoft.com/office/officeart/2008/layout/HorizontalMultiLevelHierarchy"/>
    <dgm:cxn modelId="{B9019C24-7CFE-4D8D-9A84-9C05CF24D677}" type="presOf" srcId="{E9AA7F1C-474E-43DA-BCF3-F7E7BCFFED91}" destId="{5DC55113-7961-4741-BFDA-00B0A9AE5A46}" srcOrd="0" destOrd="0" presId="urn:microsoft.com/office/officeart/2008/layout/HorizontalMultiLevelHierarchy"/>
    <dgm:cxn modelId="{6C63F48D-E714-4C02-97DA-5117CC5FF600}" srcId="{F0EB1D6F-5727-4B07-B0D6-3C0ABAF75D14}" destId="{8EDBAF1C-203E-45D3-812E-C4F2D367E70D}" srcOrd="0" destOrd="0" parTransId="{8AAD0A96-829A-4E58-B0CF-6087ADD3AD80}" sibTransId="{D143ECED-6BBE-4EA4-97DD-B10C783CF842}"/>
    <dgm:cxn modelId="{BA1521F1-DCD3-4BB9-979C-3352D29BBD8C}" srcId="{8EDBAF1C-203E-45D3-812E-C4F2D367E70D}" destId="{F4364073-DE1F-47CB-A2FA-471C053FC415}" srcOrd="1" destOrd="0" parTransId="{E30EEC29-42C8-4913-B89A-609BE4CF2477}" sibTransId="{AA8FFE85-4D23-4B6E-98AB-7BB397042BD2}"/>
    <dgm:cxn modelId="{100C788D-A632-4DA7-844F-19A117EDC033}" type="presOf" srcId="{CD0396EA-7907-4E2A-8ADD-C96CBCC99588}" destId="{CA028C49-C355-410D-A6BC-21643A16F62F}" srcOrd="0" destOrd="0" presId="urn:microsoft.com/office/officeart/2008/layout/HorizontalMultiLevelHierarchy"/>
    <dgm:cxn modelId="{2D0C731B-3DC5-4FD7-B06B-CEBEBBB76003}" srcId="{8EDBAF1C-203E-45D3-812E-C4F2D367E70D}" destId="{D5B600AF-4F06-41E0-B926-6381250055AA}" srcOrd="4" destOrd="0" parTransId="{26955F90-1814-4E4C-929D-CED645FC05DD}" sibTransId="{D5246C41-D94D-459C-AC69-2F515709B705}"/>
    <dgm:cxn modelId="{9C0BFFD8-C85D-4C0F-9AF0-05AA06C2B317}" type="presOf" srcId="{D5B600AF-4F06-41E0-B926-6381250055AA}" destId="{AE44C999-ACB1-4098-B6A9-F15845A82A84}" srcOrd="0" destOrd="0" presId="urn:microsoft.com/office/officeart/2008/layout/HorizontalMultiLevelHierarchy"/>
    <dgm:cxn modelId="{086D0C46-B89D-430C-B815-F704324B3922}" srcId="{8EDBAF1C-203E-45D3-812E-C4F2D367E70D}" destId="{91860532-2EA8-4D3A-A526-950C34C6A0CD}" srcOrd="3" destOrd="0" parTransId="{D4DA8D95-20C1-439E-9D56-1144700D7508}" sibTransId="{CFDC2C67-E6DA-4DF4-BA55-71C53F89DF8A}"/>
    <dgm:cxn modelId="{5F3B841E-CDBD-4FB1-A8CB-75AAF48FBB34}" type="presOf" srcId="{086890BF-EC8C-47A5-B0A4-554F51828FB4}" destId="{5105E76D-0716-4FEF-B5B6-5DC4F97FE473}" srcOrd="0" destOrd="0" presId="urn:microsoft.com/office/officeart/2008/layout/HorizontalMultiLevelHierarchy"/>
    <dgm:cxn modelId="{F64464E4-B48D-492D-85BC-256732A1CF4F}" type="presOf" srcId="{D4DA8D95-20C1-439E-9D56-1144700D7508}" destId="{F7E914ED-2BFA-40AB-95AD-24888446CAC9}" srcOrd="0" destOrd="0" presId="urn:microsoft.com/office/officeart/2008/layout/HorizontalMultiLevelHierarchy"/>
    <dgm:cxn modelId="{1041423B-0E20-47A5-979F-52DE79AFF622}" type="presOf" srcId="{3C4D693F-9241-42D2-ABE4-83149FE064EE}" destId="{FF4F9071-9A29-44BB-9AA0-988C6853BD69}" srcOrd="1" destOrd="0" presId="urn:microsoft.com/office/officeart/2008/layout/HorizontalMultiLevelHierarchy"/>
    <dgm:cxn modelId="{095D1CB3-2972-4CAF-8154-9623448E45D9}" srcId="{8EDBAF1C-203E-45D3-812E-C4F2D367E70D}" destId="{E9AA7F1C-474E-43DA-BCF3-F7E7BCFFED91}" srcOrd="0" destOrd="0" parTransId="{3C4D693F-9241-42D2-ABE4-83149FE064EE}" sibTransId="{F088C0F0-0BEB-4B8C-8EE6-A476D7A7B94D}"/>
    <dgm:cxn modelId="{6F9FCC3E-C708-4E0C-AE2E-2C286EBCD416}" type="presOf" srcId="{8EDBAF1C-203E-45D3-812E-C4F2D367E70D}" destId="{6F9E2E27-1880-43E5-B9D5-0796FCCCC400}" srcOrd="0" destOrd="0" presId="urn:microsoft.com/office/officeart/2008/layout/HorizontalMultiLevelHierarchy"/>
    <dgm:cxn modelId="{79553D1F-729A-4099-9DE5-D27110217246}" type="presOf" srcId="{F0EB1D6F-5727-4B07-B0D6-3C0ABAF75D14}" destId="{0843B8D0-12B2-4E60-A347-B698CDAE7549}" srcOrd="0" destOrd="0" presId="urn:microsoft.com/office/officeart/2008/layout/HorizontalMultiLevelHierarchy"/>
    <dgm:cxn modelId="{BB6747C3-3C3F-45F6-8DF5-3C4C857A0668}" type="presOf" srcId="{E30EEC29-42C8-4913-B89A-609BE4CF2477}" destId="{12A8DBDC-D05B-47FD-B272-0BAEF04AA145}" srcOrd="0" destOrd="0" presId="urn:microsoft.com/office/officeart/2008/layout/HorizontalMultiLevelHierarchy"/>
    <dgm:cxn modelId="{E85BD37A-2B78-401D-9ED9-38E6B1193B91}" type="presOf" srcId="{26955F90-1814-4E4C-929D-CED645FC05DD}" destId="{6B900273-AE90-4A11-BB3B-CBB3E8B7944D}" srcOrd="0" destOrd="0" presId="urn:microsoft.com/office/officeart/2008/layout/HorizontalMultiLevelHierarchy"/>
    <dgm:cxn modelId="{FED6A29F-4EFC-4581-8EED-35D573C9105A}" srcId="{8EDBAF1C-203E-45D3-812E-C4F2D367E70D}" destId="{086890BF-EC8C-47A5-B0A4-554F51828FB4}" srcOrd="2" destOrd="0" parTransId="{CD0396EA-7907-4E2A-8ADD-C96CBCC99588}" sibTransId="{7133407C-AB5E-4161-84D8-8EF1DE58D615}"/>
    <dgm:cxn modelId="{001AEEC2-123F-49C2-9675-3A56CABD5C76}" type="presOf" srcId="{E30EEC29-42C8-4913-B89A-609BE4CF2477}" destId="{02980C17-DC9E-4111-961D-2EA4C0B3AE50}" srcOrd="1" destOrd="0" presId="urn:microsoft.com/office/officeart/2008/layout/HorizontalMultiLevelHierarchy"/>
    <dgm:cxn modelId="{BA56EFD8-3E03-49E4-BC59-A152BC8DDA59}" type="presParOf" srcId="{0843B8D0-12B2-4E60-A347-B698CDAE7549}" destId="{368D506C-0B8E-4B42-BA48-5A103A29A206}" srcOrd="0" destOrd="0" presId="urn:microsoft.com/office/officeart/2008/layout/HorizontalMultiLevelHierarchy"/>
    <dgm:cxn modelId="{BDFDD18A-21B2-45FD-8605-B526CA0909F8}" type="presParOf" srcId="{368D506C-0B8E-4B42-BA48-5A103A29A206}" destId="{6F9E2E27-1880-43E5-B9D5-0796FCCCC400}" srcOrd="0" destOrd="0" presId="urn:microsoft.com/office/officeart/2008/layout/HorizontalMultiLevelHierarchy"/>
    <dgm:cxn modelId="{D552B2CD-D3E7-4E88-9419-16FD31D5BC2A}" type="presParOf" srcId="{368D506C-0B8E-4B42-BA48-5A103A29A206}" destId="{A0C1296D-83ED-4E73-B976-FFB099177C12}" srcOrd="1" destOrd="0" presId="urn:microsoft.com/office/officeart/2008/layout/HorizontalMultiLevelHierarchy"/>
    <dgm:cxn modelId="{89FE80B6-5A01-4577-A31E-70E3F136CE29}" type="presParOf" srcId="{A0C1296D-83ED-4E73-B976-FFB099177C12}" destId="{C717D12B-5BF8-4821-9E95-F753D971D11E}" srcOrd="0" destOrd="0" presId="urn:microsoft.com/office/officeart/2008/layout/HorizontalMultiLevelHierarchy"/>
    <dgm:cxn modelId="{52FBC5B4-DE1A-4FE1-A283-F76B18AAE3A5}" type="presParOf" srcId="{C717D12B-5BF8-4821-9E95-F753D971D11E}" destId="{FF4F9071-9A29-44BB-9AA0-988C6853BD69}" srcOrd="0" destOrd="0" presId="urn:microsoft.com/office/officeart/2008/layout/HorizontalMultiLevelHierarchy"/>
    <dgm:cxn modelId="{7A9443D0-3266-491B-BA43-D897C7735A8C}" type="presParOf" srcId="{A0C1296D-83ED-4E73-B976-FFB099177C12}" destId="{9908385C-93D6-4EA7-B935-DEB150D8C503}" srcOrd="1" destOrd="0" presId="urn:microsoft.com/office/officeart/2008/layout/HorizontalMultiLevelHierarchy"/>
    <dgm:cxn modelId="{F3F5D482-43E5-4FA3-8E4C-BC493AAE5971}" type="presParOf" srcId="{9908385C-93D6-4EA7-B935-DEB150D8C503}" destId="{5DC55113-7961-4741-BFDA-00B0A9AE5A46}" srcOrd="0" destOrd="0" presId="urn:microsoft.com/office/officeart/2008/layout/HorizontalMultiLevelHierarchy"/>
    <dgm:cxn modelId="{299CCEE1-00C9-413E-BD69-718853BE8BD2}" type="presParOf" srcId="{9908385C-93D6-4EA7-B935-DEB150D8C503}" destId="{015476CE-33D5-418A-B368-27DF1A8C2E12}" srcOrd="1" destOrd="0" presId="urn:microsoft.com/office/officeart/2008/layout/HorizontalMultiLevelHierarchy"/>
    <dgm:cxn modelId="{06766687-7783-4151-9C7D-A25D20FFC328}" type="presParOf" srcId="{A0C1296D-83ED-4E73-B976-FFB099177C12}" destId="{12A8DBDC-D05B-47FD-B272-0BAEF04AA145}" srcOrd="2" destOrd="0" presId="urn:microsoft.com/office/officeart/2008/layout/HorizontalMultiLevelHierarchy"/>
    <dgm:cxn modelId="{01E3EC78-1F9F-42B5-B689-6870CB1F9F89}" type="presParOf" srcId="{12A8DBDC-D05B-47FD-B272-0BAEF04AA145}" destId="{02980C17-DC9E-4111-961D-2EA4C0B3AE50}" srcOrd="0" destOrd="0" presId="urn:microsoft.com/office/officeart/2008/layout/HorizontalMultiLevelHierarchy"/>
    <dgm:cxn modelId="{378FF73E-2757-44F0-83AC-86E0826A0225}" type="presParOf" srcId="{A0C1296D-83ED-4E73-B976-FFB099177C12}" destId="{BF774C86-E901-4F17-A901-881F17CDED05}" srcOrd="3" destOrd="0" presId="urn:microsoft.com/office/officeart/2008/layout/HorizontalMultiLevelHierarchy"/>
    <dgm:cxn modelId="{C80D1040-1E5C-4790-9506-D9A056DD9CDF}" type="presParOf" srcId="{BF774C86-E901-4F17-A901-881F17CDED05}" destId="{91E876A2-EE87-421C-A09B-2D90735BF355}" srcOrd="0" destOrd="0" presId="urn:microsoft.com/office/officeart/2008/layout/HorizontalMultiLevelHierarchy"/>
    <dgm:cxn modelId="{4514887C-3553-4686-AC41-104CF31B68B5}" type="presParOf" srcId="{BF774C86-E901-4F17-A901-881F17CDED05}" destId="{F80F55B2-5956-4CAB-AB1F-FBE410DBFCFD}" srcOrd="1" destOrd="0" presId="urn:microsoft.com/office/officeart/2008/layout/HorizontalMultiLevelHierarchy"/>
    <dgm:cxn modelId="{BD4C8477-D121-456D-9B07-1AAE5370EBFB}" type="presParOf" srcId="{A0C1296D-83ED-4E73-B976-FFB099177C12}" destId="{CA028C49-C355-410D-A6BC-21643A16F62F}" srcOrd="4" destOrd="0" presId="urn:microsoft.com/office/officeart/2008/layout/HorizontalMultiLevelHierarchy"/>
    <dgm:cxn modelId="{B2F51BBC-C650-41B3-9155-CD61E19EBED0}" type="presParOf" srcId="{CA028C49-C355-410D-A6BC-21643A16F62F}" destId="{08810DFE-4B2E-4570-9675-B78CE279067B}" srcOrd="0" destOrd="0" presId="urn:microsoft.com/office/officeart/2008/layout/HorizontalMultiLevelHierarchy"/>
    <dgm:cxn modelId="{4FABA0EA-46DF-4A1C-BE0A-5AD019449466}" type="presParOf" srcId="{A0C1296D-83ED-4E73-B976-FFB099177C12}" destId="{F0B00DDA-8DB5-457A-B7F3-1CA61B9F275D}" srcOrd="5" destOrd="0" presId="urn:microsoft.com/office/officeart/2008/layout/HorizontalMultiLevelHierarchy"/>
    <dgm:cxn modelId="{DD0C84B9-75B6-440D-83F9-A0CDD916057A}" type="presParOf" srcId="{F0B00DDA-8DB5-457A-B7F3-1CA61B9F275D}" destId="{5105E76D-0716-4FEF-B5B6-5DC4F97FE473}" srcOrd="0" destOrd="0" presId="urn:microsoft.com/office/officeart/2008/layout/HorizontalMultiLevelHierarchy"/>
    <dgm:cxn modelId="{6F828066-6E92-47CB-A1DB-BE8F757877E6}" type="presParOf" srcId="{F0B00DDA-8DB5-457A-B7F3-1CA61B9F275D}" destId="{452157BE-FBA3-4478-A209-60E29BE97C1E}" srcOrd="1" destOrd="0" presId="urn:microsoft.com/office/officeart/2008/layout/HorizontalMultiLevelHierarchy"/>
    <dgm:cxn modelId="{FF3EE6AA-3825-4FC4-91DF-1AB8E1EF5890}" type="presParOf" srcId="{A0C1296D-83ED-4E73-B976-FFB099177C12}" destId="{F7E914ED-2BFA-40AB-95AD-24888446CAC9}" srcOrd="6" destOrd="0" presId="urn:microsoft.com/office/officeart/2008/layout/HorizontalMultiLevelHierarchy"/>
    <dgm:cxn modelId="{80567DA4-0FD9-48AA-8752-33C324CE1D49}" type="presParOf" srcId="{F7E914ED-2BFA-40AB-95AD-24888446CAC9}" destId="{9FC309EA-5D86-44F2-BFC8-C491160AF244}" srcOrd="0" destOrd="0" presId="urn:microsoft.com/office/officeart/2008/layout/HorizontalMultiLevelHierarchy"/>
    <dgm:cxn modelId="{299F06D8-083B-4323-9AA4-20227D4D14C2}" type="presParOf" srcId="{A0C1296D-83ED-4E73-B976-FFB099177C12}" destId="{B8F1E0BD-4E94-40CE-9C57-AACA2DA5A17B}" srcOrd="7" destOrd="0" presId="urn:microsoft.com/office/officeart/2008/layout/HorizontalMultiLevelHierarchy"/>
    <dgm:cxn modelId="{50DE6404-332D-4BB2-AA0B-9D56F070A5E6}" type="presParOf" srcId="{B8F1E0BD-4E94-40CE-9C57-AACA2DA5A17B}" destId="{F0D23557-2481-4629-AF0C-401D24A237CF}" srcOrd="0" destOrd="0" presId="urn:microsoft.com/office/officeart/2008/layout/HorizontalMultiLevelHierarchy"/>
    <dgm:cxn modelId="{D8726A43-4A58-4F51-9E75-19B2D12DFFF5}" type="presParOf" srcId="{B8F1E0BD-4E94-40CE-9C57-AACA2DA5A17B}" destId="{F67CF9C3-08E6-4262-B88D-64D6BBBC1D2F}" srcOrd="1" destOrd="0" presId="urn:microsoft.com/office/officeart/2008/layout/HorizontalMultiLevelHierarchy"/>
    <dgm:cxn modelId="{2ADE8F9D-2273-4BEF-A2DA-D3075F342397}" type="presParOf" srcId="{A0C1296D-83ED-4E73-B976-FFB099177C12}" destId="{6B900273-AE90-4A11-BB3B-CBB3E8B7944D}" srcOrd="8" destOrd="0" presId="urn:microsoft.com/office/officeart/2008/layout/HorizontalMultiLevelHierarchy"/>
    <dgm:cxn modelId="{821477AA-0A68-4322-B157-E2911E93E26D}" type="presParOf" srcId="{6B900273-AE90-4A11-BB3B-CBB3E8B7944D}" destId="{93D87085-BAA5-4CF4-96A5-786D8C7250DA}" srcOrd="0" destOrd="0" presId="urn:microsoft.com/office/officeart/2008/layout/HorizontalMultiLevelHierarchy"/>
    <dgm:cxn modelId="{72EFA9AD-449B-427E-82F9-E67A3A2C6394}" type="presParOf" srcId="{A0C1296D-83ED-4E73-B976-FFB099177C12}" destId="{43D45DD6-93ED-44DB-8994-4B1DEDEAA622}" srcOrd="9" destOrd="0" presId="urn:microsoft.com/office/officeart/2008/layout/HorizontalMultiLevelHierarchy"/>
    <dgm:cxn modelId="{0C937A88-C705-4141-B8FE-25A822B63A8A}" type="presParOf" srcId="{43D45DD6-93ED-44DB-8994-4B1DEDEAA622}" destId="{AE44C999-ACB1-4098-B6A9-F15845A82A84}" srcOrd="0" destOrd="0" presId="urn:microsoft.com/office/officeart/2008/layout/HorizontalMultiLevelHierarchy"/>
    <dgm:cxn modelId="{5B497D6D-33D8-4686-ABD9-BCA11BF07B86}" type="presParOf" srcId="{43D45DD6-93ED-44DB-8994-4B1DEDEAA622}" destId="{C0D007FF-CD70-42F1-97D4-EA7DFB31D17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EB1D6F-5727-4B07-B0D6-3C0ABAF75D14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DBAF1C-203E-45D3-812E-C4F2D367E70D}">
      <dgm:prSet phldrT="[Text]" custT="1"/>
      <dgm:spPr/>
      <dgm:t>
        <a:bodyPr/>
        <a:lstStyle/>
        <a:p>
          <a:r>
            <a: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Potential health effects</a:t>
          </a:r>
          <a:endParaRPr lang="en-US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AD0A96-829A-4E58-B0CF-6087ADD3AD80}" type="parTrans" cxnId="{6C63F48D-E714-4C02-97DA-5117CC5FF600}">
      <dgm:prSet/>
      <dgm:spPr/>
      <dgm:t>
        <a:bodyPr/>
        <a:lstStyle/>
        <a:p>
          <a:endParaRPr lang="en-US"/>
        </a:p>
      </dgm:t>
    </dgm:pt>
    <dgm:pt modelId="{D143ECED-6BBE-4EA4-97DD-B10C783CF842}" type="sibTrans" cxnId="{6C63F48D-E714-4C02-97DA-5117CC5FF600}">
      <dgm:prSet/>
      <dgm:spPr/>
      <dgm:t>
        <a:bodyPr/>
        <a:lstStyle/>
        <a:p>
          <a:endParaRPr lang="en-US"/>
        </a:p>
      </dgm:t>
    </dgm:pt>
    <dgm:pt modelId="{E9AA7F1C-474E-43DA-BCF3-F7E7BCFFED91}">
      <dgm:prSet phldrT="[Text]" custT="1"/>
      <dgm:spPr/>
      <dgm:t>
        <a:bodyPr/>
        <a:lstStyle/>
        <a:p>
          <a:r>
            <a:rPr lang="en-US" sz="2400" dirty="0" smtClean="0"/>
            <a:t>organ damage</a:t>
          </a:r>
          <a:endParaRPr lang="en-US" sz="2400" dirty="0"/>
        </a:p>
      </dgm:t>
    </dgm:pt>
    <dgm:pt modelId="{3C4D693F-9241-42D2-ABE4-83149FE064EE}" type="parTrans" cxnId="{095D1CB3-2972-4CAF-8154-9623448E45D9}">
      <dgm:prSet/>
      <dgm:spPr/>
      <dgm:t>
        <a:bodyPr/>
        <a:lstStyle/>
        <a:p>
          <a:endParaRPr lang="en-US"/>
        </a:p>
      </dgm:t>
    </dgm:pt>
    <dgm:pt modelId="{F088C0F0-0BEB-4B8C-8EE6-A476D7A7B94D}" type="sibTrans" cxnId="{095D1CB3-2972-4CAF-8154-9623448E45D9}">
      <dgm:prSet/>
      <dgm:spPr/>
      <dgm:t>
        <a:bodyPr/>
        <a:lstStyle/>
        <a:p>
          <a:endParaRPr lang="en-US"/>
        </a:p>
      </dgm:t>
    </dgm:pt>
    <dgm:pt modelId="{F4364073-DE1F-47CB-A2FA-471C053FC415}">
      <dgm:prSet phldrT="[Text]" custT="1"/>
      <dgm:spPr/>
      <dgm:t>
        <a:bodyPr/>
        <a:lstStyle/>
        <a:p>
          <a:r>
            <a:rPr lang="en-US" sz="2400" dirty="0" smtClean="0"/>
            <a:t>weakening of the immune system</a:t>
          </a:r>
          <a:endParaRPr lang="en-US" sz="2400" dirty="0"/>
        </a:p>
      </dgm:t>
    </dgm:pt>
    <dgm:pt modelId="{E30EEC29-42C8-4913-B89A-609BE4CF2477}" type="parTrans" cxnId="{BA1521F1-DCD3-4BB9-979C-3352D29BBD8C}">
      <dgm:prSet/>
      <dgm:spPr/>
      <dgm:t>
        <a:bodyPr/>
        <a:lstStyle/>
        <a:p>
          <a:endParaRPr lang="en-US"/>
        </a:p>
      </dgm:t>
    </dgm:pt>
    <dgm:pt modelId="{AA8FFE85-4D23-4B6E-98AB-7BB397042BD2}" type="sibTrans" cxnId="{BA1521F1-DCD3-4BB9-979C-3352D29BBD8C}">
      <dgm:prSet/>
      <dgm:spPr/>
      <dgm:t>
        <a:bodyPr/>
        <a:lstStyle/>
        <a:p>
          <a:endParaRPr lang="en-US"/>
        </a:p>
      </dgm:t>
    </dgm:pt>
    <dgm:pt modelId="{91860532-2EA8-4D3A-A526-950C34C6A0CD}">
      <dgm:prSet phldrT="[Text]" custT="1"/>
      <dgm:spPr/>
      <dgm:t>
        <a:bodyPr/>
        <a:lstStyle/>
        <a:p>
          <a:r>
            <a:rPr lang="en-US" sz="2000" dirty="0" smtClean="0"/>
            <a:t>development of allergies or asthma</a:t>
          </a:r>
          <a:endParaRPr lang="en-US" sz="2000" dirty="0"/>
        </a:p>
      </dgm:t>
    </dgm:pt>
    <dgm:pt modelId="{D4DA8D95-20C1-439E-9D56-1144700D7508}" type="parTrans" cxnId="{086D0C46-B89D-430C-B815-F704324B3922}">
      <dgm:prSet/>
      <dgm:spPr/>
      <dgm:t>
        <a:bodyPr/>
        <a:lstStyle/>
        <a:p>
          <a:endParaRPr lang="en-US"/>
        </a:p>
      </dgm:t>
    </dgm:pt>
    <dgm:pt modelId="{CFDC2C67-E6DA-4DF4-BA55-71C53F89DF8A}" type="sibTrans" cxnId="{086D0C46-B89D-430C-B815-F704324B3922}">
      <dgm:prSet/>
      <dgm:spPr/>
      <dgm:t>
        <a:bodyPr/>
        <a:lstStyle/>
        <a:p>
          <a:endParaRPr lang="en-US"/>
        </a:p>
      </dgm:t>
    </dgm:pt>
    <dgm:pt modelId="{6672A497-6ABE-4F87-824E-F53CF7992B93}">
      <dgm:prSet phldrT="[Text]"/>
      <dgm:spPr/>
      <dgm:t>
        <a:bodyPr/>
        <a:lstStyle/>
        <a:p>
          <a:r>
            <a:rPr lang="en-US" dirty="0" smtClean="0"/>
            <a:t>reproductive problems and birth defects</a:t>
          </a:r>
          <a:endParaRPr lang="en-US" dirty="0"/>
        </a:p>
      </dgm:t>
    </dgm:pt>
    <dgm:pt modelId="{4FF611AE-CAA4-49BB-A2B0-47A8008A682D}" type="parTrans" cxnId="{A287D225-E9D2-4A1D-825F-F448EEA22257}">
      <dgm:prSet/>
      <dgm:spPr/>
      <dgm:t>
        <a:bodyPr/>
        <a:lstStyle/>
        <a:p>
          <a:endParaRPr lang="en-US"/>
        </a:p>
      </dgm:t>
    </dgm:pt>
    <dgm:pt modelId="{48D4413A-8F6A-4980-AAE5-78AF8C3B89FA}" type="sibTrans" cxnId="{A287D225-E9D2-4A1D-825F-F448EEA22257}">
      <dgm:prSet/>
      <dgm:spPr/>
      <dgm:t>
        <a:bodyPr/>
        <a:lstStyle/>
        <a:p>
          <a:endParaRPr lang="en-US"/>
        </a:p>
      </dgm:t>
    </dgm:pt>
    <dgm:pt modelId="{B183506B-7706-4DAE-94FB-4EA069EB04C3}">
      <dgm:prSet phldrT="[Text]"/>
      <dgm:spPr/>
      <dgm:t>
        <a:bodyPr/>
        <a:lstStyle/>
        <a:p>
          <a:r>
            <a:rPr lang="en-US" dirty="0" smtClean="0"/>
            <a:t>effects on the children</a:t>
          </a:r>
          <a:endParaRPr lang="en-US" dirty="0"/>
        </a:p>
      </dgm:t>
    </dgm:pt>
    <dgm:pt modelId="{1AA17AE8-5AB8-4E47-8AD0-29E93E67F2E6}" type="parTrans" cxnId="{55923D56-2971-4B3A-A2A4-E118114AA3DB}">
      <dgm:prSet/>
      <dgm:spPr/>
      <dgm:t>
        <a:bodyPr/>
        <a:lstStyle/>
        <a:p>
          <a:endParaRPr lang="en-US"/>
        </a:p>
      </dgm:t>
    </dgm:pt>
    <dgm:pt modelId="{4B5B18C4-AB28-4783-A7D9-5FC0F3B9911E}" type="sibTrans" cxnId="{55923D56-2971-4B3A-A2A4-E118114AA3DB}">
      <dgm:prSet/>
      <dgm:spPr/>
      <dgm:t>
        <a:bodyPr/>
        <a:lstStyle/>
        <a:p>
          <a:endParaRPr lang="en-US"/>
        </a:p>
      </dgm:t>
    </dgm:pt>
    <dgm:pt modelId="{8DFBD6DE-A538-4AE6-A932-C6F50E0500EE}">
      <dgm:prSet phldrT="[Text]"/>
      <dgm:spPr/>
      <dgm:t>
        <a:bodyPr/>
        <a:lstStyle/>
        <a:p>
          <a:r>
            <a:rPr lang="en-US" dirty="0" smtClean="0"/>
            <a:t>cancer</a:t>
          </a:r>
          <a:endParaRPr lang="en-US" dirty="0"/>
        </a:p>
      </dgm:t>
    </dgm:pt>
    <dgm:pt modelId="{06968DC6-CED6-4DD4-A20C-DD05E49DCA46}" type="parTrans" cxnId="{5DBEE7F9-9CB3-4B4E-A7F5-78463265898A}">
      <dgm:prSet/>
      <dgm:spPr/>
      <dgm:t>
        <a:bodyPr/>
        <a:lstStyle/>
        <a:p>
          <a:endParaRPr lang="en-US"/>
        </a:p>
      </dgm:t>
    </dgm:pt>
    <dgm:pt modelId="{BEA01FD9-2A21-49CA-953E-EBD66A3D7916}" type="sibTrans" cxnId="{5DBEE7F9-9CB3-4B4E-A7F5-78463265898A}">
      <dgm:prSet/>
      <dgm:spPr/>
      <dgm:t>
        <a:bodyPr/>
        <a:lstStyle/>
        <a:p>
          <a:endParaRPr lang="en-US"/>
        </a:p>
      </dgm:t>
    </dgm:pt>
    <dgm:pt modelId="{0843B8D0-12B2-4E60-A347-B698CDAE7549}" type="pres">
      <dgm:prSet presAssocID="{F0EB1D6F-5727-4B07-B0D6-3C0ABAF75D1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8D506C-0B8E-4B42-BA48-5A103A29A206}" type="pres">
      <dgm:prSet presAssocID="{8EDBAF1C-203E-45D3-812E-C4F2D367E70D}" presName="root1" presStyleCnt="0"/>
      <dgm:spPr/>
    </dgm:pt>
    <dgm:pt modelId="{6F9E2E27-1880-43E5-B9D5-0796FCCCC400}" type="pres">
      <dgm:prSet presAssocID="{8EDBAF1C-203E-45D3-812E-C4F2D367E70D}" presName="LevelOneTextNode" presStyleLbl="node0" presStyleIdx="0" presStyleCnt="1" custScaleX="130431" custScaleY="122276" custLinFactNeighborX="5430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C1296D-83ED-4E73-B976-FFB099177C12}" type="pres">
      <dgm:prSet presAssocID="{8EDBAF1C-203E-45D3-812E-C4F2D367E70D}" presName="level2hierChild" presStyleCnt="0"/>
      <dgm:spPr/>
    </dgm:pt>
    <dgm:pt modelId="{C717D12B-5BF8-4821-9E95-F753D971D11E}" type="pres">
      <dgm:prSet presAssocID="{3C4D693F-9241-42D2-ABE4-83149FE064EE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FF4F9071-9A29-44BB-9AA0-988C6853BD69}" type="pres">
      <dgm:prSet presAssocID="{3C4D693F-9241-42D2-ABE4-83149FE064EE}" presName="connTx" presStyleLbl="parChTrans1D2" presStyleIdx="0" presStyleCnt="6"/>
      <dgm:spPr/>
      <dgm:t>
        <a:bodyPr/>
        <a:lstStyle/>
        <a:p>
          <a:endParaRPr lang="en-US"/>
        </a:p>
      </dgm:t>
    </dgm:pt>
    <dgm:pt modelId="{9908385C-93D6-4EA7-B935-DEB150D8C503}" type="pres">
      <dgm:prSet presAssocID="{E9AA7F1C-474E-43DA-BCF3-F7E7BCFFED91}" presName="root2" presStyleCnt="0"/>
      <dgm:spPr/>
    </dgm:pt>
    <dgm:pt modelId="{5DC55113-7961-4741-BFDA-00B0A9AE5A46}" type="pres">
      <dgm:prSet presAssocID="{E9AA7F1C-474E-43DA-BCF3-F7E7BCFFED91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5476CE-33D5-418A-B368-27DF1A8C2E12}" type="pres">
      <dgm:prSet presAssocID="{E9AA7F1C-474E-43DA-BCF3-F7E7BCFFED91}" presName="level3hierChild" presStyleCnt="0"/>
      <dgm:spPr/>
    </dgm:pt>
    <dgm:pt modelId="{12A8DBDC-D05B-47FD-B272-0BAEF04AA145}" type="pres">
      <dgm:prSet presAssocID="{E30EEC29-42C8-4913-B89A-609BE4CF2477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02980C17-DC9E-4111-961D-2EA4C0B3AE50}" type="pres">
      <dgm:prSet presAssocID="{E30EEC29-42C8-4913-B89A-609BE4CF2477}" presName="connTx" presStyleLbl="parChTrans1D2" presStyleIdx="1" presStyleCnt="6"/>
      <dgm:spPr/>
      <dgm:t>
        <a:bodyPr/>
        <a:lstStyle/>
        <a:p>
          <a:endParaRPr lang="en-US"/>
        </a:p>
      </dgm:t>
    </dgm:pt>
    <dgm:pt modelId="{BF774C86-E901-4F17-A901-881F17CDED05}" type="pres">
      <dgm:prSet presAssocID="{F4364073-DE1F-47CB-A2FA-471C053FC415}" presName="root2" presStyleCnt="0"/>
      <dgm:spPr/>
    </dgm:pt>
    <dgm:pt modelId="{91E876A2-EE87-421C-A09B-2D90735BF355}" type="pres">
      <dgm:prSet presAssocID="{F4364073-DE1F-47CB-A2FA-471C053FC415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0F55B2-5956-4CAB-AB1F-FBE410DBFCFD}" type="pres">
      <dgm:prSet presAssocID="{F4364073-DE1F-47CB-A2FA-471C053FC415}" presName="level3hierChild" presStyleCnt="0"/>
      <dgm:spPr/>
    </dgm:pt>
    <dgm:pt modelId="{F7E914ED-2BFA-40AB-95AD-24888446CAC9}" type="pres">
      <dgm:prSet presAssocID="{D4DA8D95-20C1-439E-9D56-1144700D7508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9FC309EA-5D86-44F2-BFC8-C491160AF244}" type="pres">
      <dgm:prSet presAssocID="{D4DA8D95-20C1-439E-9D56-1144700D7508}" presName="connTx" presStyleLbl="parChTrans1D2" presStyleIdx="2" presStyleCnt="6"/>
      <dgm:spPr/>
      <dgm:t>
        <a:bodyPr/>
        <a:lstStyle/>
        <a:p>
          <a:endParaRPr lang="en-US"/>
        </a:p>
      </dgm:t>
    </dgm:pt>
    <dgm:pt modelId="{B8F1E0BD-4E94-40CE-9C57-AACA2DA5A17B}" type="pres">
      <dgm:prSet presAssocID="{91860532-2EA8-4D3A-A526-950C34C6A0CD}" presName="root2" presStyleCnt="0"/>
      <dgm:spPr/>
    </dgm:pt>
    <dgm:pt modelId="{F0D23557-2481-4629-AF0C-401D24A237CF}" type="pres">
      <dgm:prSet presAssocID="{91860532-2EA8-4D3A-A526-950C34C6A0CD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7CF9C3-08E6-4262-B88D-64D6BBBC1D2F}" type="pres">
      <dgm:prSet presAssocID="{91860532-2EA8-4D3A-A526-950C34C6A0CD}" presName="level3hierChild" presStyleCnt="0"/>
      <dgm:spPr/>
    </dgm:pt>
    <dgm:pt modelId="{70056B30-B54C-45F3-B194-1F4B589EA3CB}" type="pres">
      <dgm:prSet presAssocID="{4FF611AE-CAA4-49BB-A2B0-47A8008A682D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03FE343E-F56F-4B25-AFD2-CCB5DBCB90C2}" type="pres">
      <dgm:prSet presAssocID="{4FF611AE-CAA4-49BB-A2B0-47A8008A682D}" presName="connTx" presStyleLbl="parChTrans1D2" presStyleIdx="3" presStyleCnt="6"/>
      <dgm:spPr/>
      <dgm:t>
        <a:bodyPr/>
        <a:lstStyle/>
        <a:p>
          <a:endParaRPr lang="en-US"/>
        </a:p>
      </dgm:t>
    </dgm:pt>
    <dgm:pt modelId="{2151DB05-688D-416B-88B9-CC3767FFCECB}" type="pres">
      <dgm:prSet presAssocID="{6672A497-6ABE-4F87-824E-F53CF7992B93}" presName="root2" presStyleCnt="0"/>
      <dgm:spPr/>
    </dgm:pt>
    <dgm:pt modelId="{398B6662-FCAB-4A1A-A528-45A7E56D0ACD}" type="pres">
      <dgm:prSet presAssocID="{6672A497-6ABE-4F87-824E-F53CF7992B93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8B305C-EED1-4195-9935-EC073411921C}" type="pres">
      <dgm:prSet presAssocID="{6672A497-6ABE-4F87-824E-F53CF7992B93}" presName="level3hierChild" presStyleCnt="0"/>
      <dgm:spPr/>
    </dgm:pt>
    <dgm:pt modelId="{35EC36DD-7687-4184-8F07-67146C891E58}" type="pres">
      <dgm:prSet presAssocID="{1AA17AE8-5AB8-4E47-8AD0-29E93E67F2E6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A33BC59F-7EFF-48B4-BA96-B896957AA7A7}" type="pres">
      <dgm:prSet presAssocID="{1AA17AE8-5AB8-4E47-8AD0-29E93E67F2E6}" presName="connTx" presStyleLbl="parChTrans1D2" presStyleIdx="4" presStyleCnt="6"/>
      <dgm:spPr/>
      <dgm:t>
        <a:bodyPr/>
        <a:lstStyle/>
        <a:p>
          <a:endParaRPr lang="en-US"/>
        </a:p>
      </dgm:t>
    </dgm:pt>
    <dgm:pt modelId="{14684B39-9C58-4178-9320-9FCC91BD315F}" type="pres">
      <dgm:prSet presAssocID="{B183506B-7706-4DAE-94FB-4EA069EB04C3}" presName="root2" presStyleCnt="0"/>
      <dgm:spPr/>
    </dgm:pt>
    <dgm:pt modelId="{7D54D948-6688-4082-B5A7-837A8D53A06C}" type="pres">
      <dgm:prSet presAssocID="{B183506B-7706-4DAE-94FB-4EA069EB04C3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E21301-093E-4818-8271-AB99A6BBC8AF}" type="pres">
      <dgm:prSet presAssocID="{B183506B-7706-4DAE-94FB-4EA069EB04C3}" presName="level3hierChild" presStyleCnt="0"/>
      <dgm:spPr/>
    </dgm:pt>
    <dgm:pt modelId="{1791CF5D-E4BC-45BE-9319-BD6DC9825EE5}" type="pres">
      <dgm:prSet presAssocID="{06968DC6-CED6-4DD4-A20C-DD05E49DCA46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C57B6023-971F-4052-852D-4D801A7C58AD}" type="pres">
      <dgm:prSet presAssocID="{06968DC6-CED6-4DD4-A20C-DD05E49DCA46}" presName="connTx" presStyleLbl="parChTrans1D2" presStyleIdx="5" presStyleCnt="6"/>
      <dgm:spPr/>
      <dgm:t>
        <a:bodyPr/>
        <a:lstStyle/>
        <a:p>
          <a:endParaRPr lang="en-US"/>
        </a:p>
      </dgm:t>
    </dgm:pt>
    <dgm:pt modelId="{DD55C1F1-F628-41AA-9A80-F6944573D9BF}" type="pres">
      <dgm:prSet presAssocID="{8DFBD6DE-A538-4AE6-A932-C6F50E0500EE}" presName="root2" presStyleCnt="0"/>
      <dgm:spPr/>
    </dgm:pt>
    <dgm:pt modelId="{8FF2D3A0-EE47-4853-AD42-CAA1F932C16D}" type="pres">
      <dgm:prSet presAssocID="{8DFBD6DE-A538-4AE6-A932-C6F50E0500EE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88FDAB-E5C4-4382-8244-E23CD9DAF170}" type="pres">
      <dgm:prSet presAssocID="{8DFBD6DE-A538-4AE6-A932-C6F50E0500EE}" presName="level3hierChild" presStyleCnt="0"/>
      <dgm:spPr/>
    </dgm:pt>
  </dgm:ptLst>
  <dgm:cxnLst>
    <dgm:cxn modelId="{C1F269B6-800D-40DE-B40E-308D47B13170}" type="presOf" srcId="{D4DA8D95-20C1-439E-9D56-1144700D7508}" destId="{9FC309EA-5D86-44F2-BFC8-C491160AF244}" srcOrd="1" destOrd="0" presId="urn:microsoft.com/office/officeart/2008/layout/HorizontalMultiLevelHierarchy"/>
    <dgm:cxn modelId="{B69CECD0-C8F7-48E9-A3BB-1DBCC059DD71}" type="presOf" srcId="{3C4D693F-9241-42D2-ABE4-83149FE064EE}" destId="{FF4F9071-9A29-44BB-9AA0-988C6853BD69}" srcOrd="1" destOrd="0" presId="urn:microsoft.com/office/officeart/2008/layout/HorizontalMultiLevelHierarchy"/>
    <dgm:cxn modelId="{9F5B020F-C03A-4A29-9447-E68F9766E5C3}" type="presOf" srcId="{8EDBAF1C-203E-45D3-812E-C4F2D367E70D}" destId="{6F9E2E27-1880-43E5-B9D5-0796FCCCC400}" srcOrd="0" destOrd="0" presId="urn:microsoft.com/office/officeart/2008/layout/HorizontalMultiLevelHierarchy"/>
    <dgm:cxn modelId="{6C63F48D-E714-4C02-97DA-5117CC5FF600}" srcId="{F0EB1D6F-5727-4B07-B0D6-3C0ABAF75D14}" destId="{8EDBAF1C-203E-45D3-812E-C4F2D367E70D}" srcOrd="0" destOrd="0" parTransId="{8AAD0A96-829A-4E58-B0CF-6087ADD3AD80}" sibTransId="{D143ECED-6BBE-4EA4-97DD-B10C783CF842}"/>
    <dgm:cxn modelId="{E2F540F5-9DE6-4E62-9B71-8E85117FA4B6}" type="presOf" srcId="{06968DC6-CED6-4DD4-A20C-DD05E49DCA46}" destId="{C57B6023-971F-4052-852D-4D801A7C58AD}" srcOrd="1" destOrd="0" presId="urn:microsoft.com/office/officeart/2008/layout/HorizontalMultiLevelHierarchy"/>
    <dgm:cxn modelId="{BA1521F1-DCD3-4BB9-979C-3352D29BBD8C}" srcId="{8EDBAF1C-203E-45D3-812E-C4F2D367E70D}" destId="{F4364073-DE1F-47CB-A2FA-471C053FC415}" srcOrd="1" destOrd="0" parTransId="{E30EEC29-42C8-4913-B89A-609BE4CF2477}" sibTransId="{AA8FFE85-4D23-4B6E-98AB-7BB397042BD2}"/>
    <dgm:cxn modelId="{053A1855-7159-4CE7-9853-E92D4CB12F68}" type="presOf" srcId="{6672A497-6ABE-4F87-824E-F53CF7992B93}" destId="{398B6662-FCAB-4A1A-A528-45A7E56D0ACD}" srcOrd="0" destOrd="0" presId="urn:microsoft.com/office/officeart/2008/layout/HorizontalMultiLevelHierarchy"/>
    <dgm:cxn modelId="{69696614-0EF8-495F-9B90-5A9F9E6017B6}" type="presOf" srcId="{D4DA8D95-20C1-439E-9D56-1144700D7508}" destId="{F7E914ED-2BFA-40AB-95AD-24888446CAC9}" srcOrd="0" destOrd="0" presId="urn:microsoft.com/office/officeart/2008/layout/HorizontalMultiLevelHierarchy"/>
    <dgm:cxn modelId="{0F59B958-F1EF-44FB-A330-C20C2AB60DA2}" type="presOf" srcId="{B183506B-7706-4DAE-94FB-4EA069EB04C3}" destId="{7D54D948-6688-4082-B5A7-837A8D53A06C}" srcOrd="0" destOrd="0" presId="urn:microsoft.com/office/officeart/2008/layout/HorizontalMultiLevelHierarchy"/>
    <dgm:cxn modelId="{E30A5899-F694-4435-A2D2-989812943AA6}" type="presOf" srcId="{E9AA7F1C-474E-43DA-BCF3-F7E7BCFFED91}" destId="{5DC55113-7961-4741-BFDA-00B0A9AE5A46}" srcOrd="0" destOrd="0" presId="urn:microsoft.com/office/officeart/2008/layout/HorizontalMultiLevelHierarchy"/>
    <dgm:cxn modelId="{F89F0284-683E-45C1-9B45-5D1575002632}" type="presOf" srcId="{3C4D693F-9241-42D2-ABE4-83149FE064EE}" destId="{C717D12B-5BF8-4821-9E95-F753D971D11E}" srcOrd="0" destOrd="0" presId="urn:microsoft.com/office/officeart/2008/layout/HorizontalMultiLevelHierarchy"/>
    <dgm:cxn modelId="{086D0C46-B89D-430C-B815-F704324B3922}" srcId="{8EDBAF1C-203E-45D3-812E-C4F2D367E70D}" destId="{91860532-2EA8-4D3A-A526-950C34C6A0CD}" srcOrd="2" destOrd="0" parTransId="{D4DA8D95-20C1-439E-9D56-1144700D7508}" sibTransId="{CFDC2C67-E6DA-4DF4-BA55-71C53F89DF8A}"/>
    <dgm:cxn modelId="{5DBEE7F9-9CB3-4B4E-A7F5-78463265898A}" srcId="{8EDBAF1C-203E-45D3-812E-C4F2D367E70D}" destId="{8DFBD6DE-A538-4AE6-A932-C6F50E0500EE}" srcOrd="5" destOrd="0" parTransId="{06968DC6-CED6-4DD4-A20C-DD05E49DCA46}" sibTransId="{BEA01FD9-2A21-49CA-953E-EBD66A3D7916}"/>
    <dgm:cxn modelId="{5ECE61A3-F827-4CA0-9972-348B9102641A}" type="presOf" srcId="{E30EEC29-42C8-4913-B89A-609BE4CF2477}" destId="{02980C17-DC9E-4111-961D-2EA4C0B3AE50}" srcOrd="1" destOrd="0" presId="urn:microsoft.com/office/officeart/2008/layout/HorizontalMultiLevelHierarchy"/>
    <dgm:cxn modelId="{EC0DD672-4B00-4C02-B76B-D158FA7CB060}" type="presOf" srcId="{4FF611AE-CAA4-49BB-A2B0-47A8008A682D}" destId="{70056B30-B54C-45F3-B194-1F4B589EA3CB}" srcOrd="0" destOrd="0" presId="urn:microsoft.com/office/officeart/2008/layout/HorizontalMultiLevelHierarchy"/>
    <dgm:cxn modelId="{7EF4D7DE-1045-4CEA-8A7D-FD2733855C6D}" type="presOf" srcId="{F4364073-DE1F-47CB-A2FA-471C053FC415}" destId="{91E876A2-EE87-421C-A09B-2D90735BF355}" srcOrd="0" destOrd="0" presId="urn:microsoft.com/office/officeart/2008/layout/HorizontalMultiLevelHierarchy"/>
    <dgm:cxn modelId="{254487C3-2D88-4CB9-89B9-22524E1A0B88}" type="presOf" srcId="{4FF611AE-CAA4-49BB-A2B0-47A8008A682D}" destId="{03FE343E-F56F-4B25-AFD2-CCB5DBCB90C2}" srcOrd="1" destOrd="0" presId="urn:microsoft.com/office/officeart/2008/layout/HorizontalMultiLevelHierarchy"/>
    <dgm:cxn modelId="{33099D22-659B-4E54-BEED-4DF979874A88}" type="presOf" srcId="{8DFBD6DE-A538-4AE6-A932-C6F50E0500EE}" destId="{8FF2D3A0-EE47-4853-AD42-CAA1F932C16D}" srcOrd="0" destOrd="0" presId="urn:microsoft.com/office/officeart/2008/layout/HorizontalMultiLevelHierarchy"/>
    <dgm:cxn modelId="{F240C8DE-6910-49B4-A666-F804DF411EFB}" type="presOf" srcId="{1AA17AE8-5AB8-4E47-8AD0-29E93E67F2E6}" destId="{A33BC59F-7EFF-48B4-BA96-B896957AA7A7}" srcOrd="1" destOrd="0" presId="urn:microsoft.com/office/officeart/2008/layout/HorizontalMultiLevelHierarchy"/>
    <dgm:cxn modelId="{D8CE68F9-4406-4DDD-98E0-2A54470215E3}" type="presOf" srcId="{F0EB1D6F-5727-4B07-B0D6-3C0ABAF75D14}" destId="{0843B8D0-12B2-4E60-A347-B698CDAE7549}" srcOrd="0" destOrd="0" presId="urn:microsoft.com/office/officeart/2008/layout/HorizontalMultiLevelHierarchy"/>
    <dgm:cxn modelId="{1CE47CDD-C528-4680-A008-54D07ECCD54F}" type="presOf" srcId="{91860532-2EA8-4D3A-A526-950C34C6A0CD}" destId="{F0D23557-2481-4629-AF0C-401D24A237CF}" srcOrd="0" destOrd="0" presId="urn:microsoft.com/office/officeart/2008/layout/HorizontalMultiLevelHierarchy"/>
    <dgm:cxn modelId="{B84A043D-0535-4831-B311-E2B86C7192FF}" type="presOf" srcId="{1AA17AE8-5AB8-4E47-8AD0-29E93E67F2E6}" destId="{35EC36DD-7687-4184-8F07-67146C891E58}" srcOrd="0" destOrd="0" presId="urn:microsoft.com/office/officeart/2008/layout/HorizontalMultiLevelHierarchy"/>
    <dgm:cxn modelId="{A287D225-E9D2-4A1D-825F-F448EEA22257}" srcId="{8EDBAF1C-203E-45D3-812E-C4F2D367E70D}" destId="{6672A497-6ABE-4F87-824E-F53CF7992B93}" srcOrd="3" destOrd="0" parTransId="{4FF611AE-CAA4-49BB-A2B0-47A8008A682D}" sibTransId="{48D4413A-8F6A-4980-AAE5-78AF8C3B89FA}"/>
    <dgm:cxn modelId="{095D1CB3-2972-4CAF-8154-9623448E45D9}" srcId="{8EDBAF1C-203E-45D3-812E-C4F2D367E70D}" destId="{E9AA7F1C-474E-43DA-BCF3-F7E7BCFFED91}" srcOrd="0" destOrd="0" parTransId="{3C4D693F-9241-42D2-ABE4-83149FE064EE}" sibTransId="{F088C0F0-0BEB-4B8C-8EE6-A476D7A7B94D}"/>
    <dgm:cxn modelId="{55923D56-2971-4B3A-A2A4-E118114AA3DB}" srcId="{8EDBAF1C-203E-45D3-812E-C4F2D367E70D}" destId="{B183506B-7706-4DAE-94FB-4EA069EB04C3}" srcOrd="4" destOrd="0" parTransId="{1AA17AE8-5AB8-4E47-8AD0-29E93E67F2E6}" sibTransId="{4B5B18C4-AB28-4783-A7D9-5FC0F3B9911E}"/>
    <dgm:cxn modelId="{68C96F9A-8371-427F-B005-AC5DB07AD702}" type="presOf" srcId="{E30EEC29-42C8-4913-B89A-609BE4CF2477}" destId="{12A8DBDC-D05B-47FD-B272-0BAEF04AA145}" srcOrd="0" destOrd="0" presId="urn:microsoft.com/office/officeart/2008/layout/HorizontalMultiLevelHierarchy"/>
    <dgm:cxn modelId="{3E279A61-74DB-44C9-8569-4BEA08FC84C1}" type="presOf" srcId="{06968DC6-CED6-4DD4-A20C-DD05E49DCA46}" destId="{1791CF5D-E4BC-45BE-9319-BD6DC9825EE5}" srcOrd="0" destOrd="0" presId="urn:microsoft.com/office/officeart/2008/layout/HorizontalMultiLevelHierarchy"/>
    <dgm:cxn modelId="{51E62D27-83D1-4DF9-8235-2A4C94C4134D}" type="presParOf" srcId="{0843B8D0-12B2-4E60-A347-B698CDAE7549}" destId="{368D506C-0B8E-4B42-BA48-5A103A29A206}" srcOrd="0" destOrd="0" presId="urn:microsoft.com/office/officeart/2008/layout/HorizontalMultiLevelHierarchy"/>
    <dgm:cxn modelId="{7D5C40AD-1DCF-4570-9005-A6599F9F6D9E}" type="presParOf" srcId="{368D506C-0B8E-4B42-BA48-5A103A29A206}" destId="{6F9E2E27-1880-43E5-B9D5-0796FCCCC400}" srcOrd="0" destOrd="0" presId="urn:microsoft.com/office/officeart/2008/layout/HorizontalMultiLevelHierarchy"/>
    <dgm:cxn modelId="{03D7B992-2BBA-441B-843B-1AFD821B3874}" type="presParOf" srcId="{368D506C-0B8E-4B42-BA48-5A103A29A206}" destId="{A0C1296D-83ED-4E73-B976-FFB099177C12}" srcOrd="1" destOrd="0" presId="urn:microsoft.com/office/officeart/2008/layout/HorizontalMultiLevelHierarchy"/>
    <dgm:cxn modelId="{61DCD3F2-D511-4937-ABC3-2514CB5D0CCC}" type="presParOf" srcId="{A0C1296D-83ED-4E73-B976-FFB099177C12}" destId="{C717D12B-5BF8-4821-9E95-F753D971D11E}" srcOrd="0" destOrd="0" presId="urn:microsoft.com/office/officeart/2008/layout/HorizontalMultiLevelHierarchy"/>
    <dgm:cxn modelId="{3F491BDD-C7A4-4E62-9A5A-03774071119C}" type="presParOf" srcId="{C717D12B-5BF8-4821-9E95-F753D971D11E}" destId="{FF4F9071-9A29-44BB-9AA0-988C6853BD69}" srcOrd="0" destOrd="0" presId="urn:microsoft.com/office/officeart/2008/layout/HorizontalMultiLevelHierarchy"/>
    <dgm:cxn modelId="{81C8B292-52D0-43A6-83F8-FB6175887D23}" type="presParOf" srcId="{A0C1296D-83ED-4E73-B976-FFB099177C12}" destId="{9908385C-93D6-4EA7-B935-DEB150D8C503}" srcOrd="1" destOrd="0" presId="urn:microsoft.com/office/officeart/2008/layout/HorizontalMultiLevelHierarchy"/>
    <dgm:cxn modelId="{F7254963-6D6B-44FA-94D4-3D56768EDAF3}" type="presParOf" srcId="{9908385C-93D6-4EA7-B935-DEB150D8C503}" destId="{5DC55113-7961-4741-BFDA-00B0A9AE5A46}" srcOrd="0" destOrd="0" presId="urn:microsoft.com/office/officeart/2008/layout/HorizontalMultiLevelHierarchy"/>
    <dgm:cxn modelId="{4183B425-B112-4C03-A557-A3DB3C2D4C55}" type="presParOf" srcId="{9908385C-93D6-4EA7-B935-DEB150D8C503}" destId="{015476CE-33D5-418A-B368-27DF1A8C2E12}" srcOrd="1" destOrd="0" presId="urn:microsoft.com/office/officeart/2008/layout/HorizontalMultiLevelHierarchy"/>
    <dgm:cxn modelId="{3C7245F2-08BB-4184-91AB-EE36D4A417D8}" type="presParOf" srcId="{A0C1296D-83ED-4E73-B976-FFB099177C12}" destId="{12A8DBDC-D05B-47FD-B272-0BAEF04AA145}" srcOrd="2" destOrd="0" presId="urn:microsoft.com/office/officeart/2008/layout/HorizontalMultiLevelHierarchy"/>
    <dgm:cxn modelId="{95EB489A-BC09-47F3-B293-1B5153AA24BC}" type="presParOf" srcId="{12A8DBDC-D05B-47FD-B272-0BAEF04AA145}" destId="{02980C17-DC9E-4111-961D-2EA4C0B3AE50}" srcOrd="0" destOrd="0" presId="urn:microsoft.com/office/officeart/2008/layout/HorizontalMultiLevelHierarchy"/>
    <dgm:cxn modelId="{9C67D0D9-3D15-4C3C-934E-0AB1731D9740}" type="presParOf" srcId="{A0C1296D-83ED-4E73-B976-FFB099177C12}" destId="{BF774C86-E901-4F17-A901-881F17CDED05}" srcOrd="3" destOrd="0" presId="urn:microsoft.com/office/officeart/2008/layout/HorizontalMultiLevelHierarchy"/>
    <dgm:cxn modelId="{AE7263B3-05AB-4343-9F10-034BDE17ECDB}" type="presParOf" srcId="{BF774C86-E901-4F17-A901-881F17CDED05}" destId="{91E876A2-EE87-421C-A09B-2D90735BF355}" srcOrd="0" destOrd="0" presId="urn:microsoft.com/office/officeart/2008/layout/HorizontalMultiLevelHierarchy"/>
    <dgm:cxn modelId="{EE6E01AA-2BB3-4BCD-A672-3E5B5F9D816C}" type="presParOf" srcId="{BF774C86-E901-4F17-A901-881F17CDED05}" destId="{F80F55B2-5956-4CAB-AB1F-FBE410DBFCFD}" srcOrd="1" destOrd="0" presId="urn:microsoft.com/office/officeart/2008/layout/HorizontalMultiLevelHierarchy"/>
    <dgm:cxn modelId="{5711D7EF-3168-4AC0-AC44-A04B32CF72DE}" type="presParOf" srcId="{A0C1296D-83ED-4E73-B976-FFB099177C12}" destId="{F7E914ED-2BFA-40AB-95AD-24888446CAC9}" srcOrd="4" destOrd="0" presId="urn:microsoft.com/office/officeart/2008/layout/HorizontalMultiLevelHierarchy"/>
    <dgm:cxn modelId="{B7209AF8-3CAC-4ADF-A543-F15FDA2F7288}" type="presParOf" srcId="{F7E914ED-2BFA-40AB-95AD-24888446CAC9}" destId="{9FC309EA-5D86-44F2-BFC8-C491160AF244}" srcOrd="0" destOrd="0" presId="urn:microsoft.com/office/officeart/2008/layout/HorizontalMultiLevelHierarchy"/>
    <dgm:cxn modelId="{868573D4-15BA-4786-B525-7C745EDB4B01}" type="presParOf" srcId="{A0C1296D-83ED-4E73-B976-FFB099177C12}" destId="{B8F1E0BD-4E94-40CE-9C57-AACA2DA5A17B}" srcOrd="5" destOrd="0" presId="urn:microsoft.com/office/officeart/2008/layout/HorizontalMultiLevelHierarchy"/>
    <dgm:cxn modelId="{3ABC3036-9C0B-496B-8858-2CC88572A0DD}" type="presParOf" srcId="{B8F1E0BD-4E94-40CE-9C57-AACA2DA5A17B}" destId="{F0D23557-2481-4629-AF0C-401D24A237CF}" srcOrd="0" destOrd="0" presId="urn:microsoft.com/office/officeart/2008/layout/HorizontalMultiLevelHierarchy"/>
    <dgm:cxn modelId="{DC853E80-7F00-4ADF-8D5D-E0F443937B61}" type="presParOf" srcId="{B8F1E0BD-4E94-40CE-9C57-AACA2DA5A17B}" destId="{F67CF9C3-08E6-4262-B88D-64D6BBBC1D2F}" srcOrd="1" destOrd="0" presId="urn:microsoft.com/office/officeart/2008/layout/HorizontalMultiLevelHierarchy"/>
    <dgm:cxn modelId="{3C6DAC7B-C84E-41D9-93E8-ECD2013AEC98}" type="presParOf" srcId="{A0C1296D-83ED-4E73-B976-FFB099177C12}" destId="{70056B30-B54C-45F3-B194-1F4B589EA3CB}" srcOrd="6" destOrd="0" presId="urn:microsoft.com/office/officeart/2008/layout/HorizontalMultiLevelHierarchy"/>
    <dgm:cxn modelId="{680F799A-E05B-4A0B-A67D-CC041707AB25}" type="presParOf" srcId="{70056B30-B54C-45F3-B194-1F4B589EA3CB}" destId="{03FE343E-F56F-4B25-AFD2-CCB5DBCB90C2}" srcOrd="0" destOrd="0" presId="urn:microsoft.com/office/officeart/2008/layout/HorizontalMultiLevelHierarchy"/>
    <dgm:cxn modelId="{20077C18-F620-48A1-83F6-CD017309DC24}" type="presParOf" srcId="{A0C1296D-83ED-4E73-B976-FFB099177C12}" destId="{2151DB05-688D-416B-88B9-CC3767FFCECB}" srcOrd="7" destOrd="0" presId="urn:microsoft.com/office/officeart/2008/layout/HorizontalMultiLevelHierarchy"/>
    <dgm:cxn modelId="{9460588A-EAB8-474C-BF31-3D119EA7F03E}" type="presParOf" srcId="{2151DB05-688D-416B-88B9-CC3767FFCECB}" destId="{398B6662-FCAB-4A1A-A528-45A7E56D0ACD}" srcOrd="0" destOrd="0" presId="urn:microsoft.com/office/officeart/2008/layout/HorizontalMultiLevelHierarchy"/>
    <dgm:cxn modelId="{722E2ACC-A1C0-472F-B27B-149DED22133D}" type="presParOf" srcId="{2151DB05-688D-416B-88B9-CC3767FFCECB}" destId="{058B305C-EED1-4195-9935-EC073411921C}" srcOrd="1" destOrd="0" presId="urn:microsoft.com/office/officeart/2008/layout/HorizontalMultiLevelHierarchy"/>
    <dgm:cxn modelId="{2AFC6882-99F9-459A-B3AE-62919E81B9D1}" type="presParOf" srcId="{A0C1296D-83ED-4E73-B976-FFB099177C12}" destId="{35EC36DD-7687-4184-8F07-67146C891E58}" srcOrd="8" destOrd="0" presId="urn:microsoft.com/office/officeart/2008/layout/HorizontalMultiLevelHierarchy"/>
    <dgm:cxn modelId="{8FBE7D2D-17BB-4F7E-BC86-06308E62BFDB}" type="presParOf" srcId="{35EC36DD-7687-4184-8F07-67146C891E58}" destId="{A33BC59F-7EFF-48B4-BA96-B896957AA7A7}" srcOrd="0" destOrd="0" presId="urn:microsoft.com/office/officeart/2008/layout/HorizontalMultiLevelHierarchy"/>
    <dgm:cxn modelId="{78308283-6351-4C71-982E-B48F8A084A0C}" type="presParOf" srcId="{A0C1296D-83ED-4E73-B976-FFB099177C12}" destId="{14684B39-9C58-4178-9320-9FCC91BD315F}" srcOrd="9" destOrd="0" presId="urn:microsoft.com/office/officeart/2008/layout/HorizontalMultiLevelHierarchy"/>
    <dgm:cxn modelId="{9FEE19E5-4340-45FC-B1A1-C1D687022526}" type="presParOf" srcId="{14684B39-9C58-4178-9320-9FCC91BD315F}" destId="{7D54D948-6688-4082-B5A7-837A8D53A06C}" srcOrd="0" destOrd="0" presId="urn:microsoft.com/office/officeart/2008/layout/HorizontalMultiLevelHierarchy"/>
    <dgm:cxn modelId="{4FA1E83F-DE07-4B10-97CA-7DFA8FFD81BA}" type="presParOf" srcId="{14684B39-9C58-4178-9320-9FCC91BD315F}" destId="{F6E21301-093E-4818-8271-AB99A6BBC8AF}" srcOrd="1" destOrd="0" presId="urn:microsoft.com/office/officeart/2008/layout/HorizontalMultiLevelHierarchy"/>
    <dgm:cxn modelId="{24867FC4-3818-43C9-9E8A-5A60039C657C}" type="presParOf" srcId="{A0C1296D-83ED-4E73-B976-FFB099177C12}" destId="{1791CF5D-E4BC-45BE-9319-BD6DC9825EE5}" srcOrd="10" destOrd="0" presId="urn:microsoft.com/office/officeart/2008/layout/HorizontalMultiLevelHierarchy"/>
    <dgm:cxn modelId="{8AEF16EF-49D4-4701-87EF-0882C704620F}" type="presParOf" srcId="{1791CF5D-E4BC-45BE-9319-BD6DC9825EE5}" destId="{C57B6023-971F-4052-852D-4D801A7C58AD}" srcOrd="0" destOrd="0" presId="urn:microsoft.com/office/officeart/2008/layout/HorizontalMultiLevelHierarchy"/>
    <dgm:cxn modelId="{B78F33D2-836E-4D82-8B40-846225BC4307}" type="presParOf" srcId="{A0C1296D-83ED-4E73-B976-FFB099177C12}" destId="{DD55C1F1-F628-41AA-9A80-F6944573D9BF}" srcOrd="11" destOrd="0" presId="urn:microsoft.com/office/officeart/2008/layout/HorizontalMultiLevelHierarchy"/>
    <dgm:cxn modelId="{A8574FE5-0C18-41DD-AF27-9B7C112F3CEF}" type="presParOf" srcId="{DD55C1F1-F628-41AA-9A80-F6944573D9BF}" destId="{8FF2D3A0-EE47-4853-AD42-CAA1F932C16D}" srcOrd="0" destOrd="0" presId="urn:microsoft.com/office/officeart/2008/layout/HorizontalMultiLevelHierarchy"/>
    <dgm:cxn modelId="{C68FEE04-AB40-47A7-9358-F49242D77D20}" type="presParOf" srcId="{DD55C1F1-F628-41AA-9A80-F6944573D9BF}" destId="{BA88FDAB-E5C4-4382-8244-E23CD9DAF17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1F9F00-836F-4D3C-88E7-C56F45B742E9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969D9804-56B4-49EA-BA6F-F4F015092020}">
      <dgm:prSet/>
      <dgm:spPr/>
      <dgm:t>
        <a:bodyPr/>
        <a:lstStyle/>
        <a:p>
          <a:r>
            <a:rPr lang="en-US" b="1" dirty="0" smtClean="0">
              <a:solidFill>
                <a:schemeClr val="tx2">
                  <a:lumMod val="50000"/>
                </a:schemeClr>
              </a:solidFill>
            </a:rPr>
            <a:t>Reducing risks: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0C47402F-7127-421E-B19A-1D9F2B622009}" type="parTrans" cxnId="{66B16299-A8CA-4700-BE96-B08F37B93F7D}">
      <dgm:prSet/>
      <dgm:spPr/>
      <dgm:t>
        <a:bodyPr/>
        <a:lstStyle/>
        <a:p>
          <a:endParaRPr lang="en-US"/>
        </a:p>
      </dgm:t>
    </dgm:pt>
    <dgm:pt modelId="{484CFD03-ABF6-4644-B2A6-ED9038315E50}" type="sibTrans" cxnId="{66B16299-A8CA-4700-BE96-B08F37B93F7D}">
      <dgm:prSet/>
      <dgm:spPr/>
      <dgm:t>
        <a:bodyPr/>
        <a:lstStyle/>
        <a:p>
          <a:endParaRPr lang="en-US"/>
        </a:p>
      </dgm:t>
    </dgm:pt>
    <dgm:pt modelId="{C05E102A-17DB-4921-ADDC-492DDD3689B1}">
      <dgm:prSet phldrT="[Text]"/>
      <dgm:spPr/>
      <dgm:t>
        <a:bodyPr/>
        <a:lstStyle/>
        <a:p>
          <a:pPr algn="just"/>
          <a:r>
            <a:rPr lang="en-US" b="0" dirty="0" smtClean="0"/>
            <a:t>Read and follow all directions when using household chemical products. </a:t>
          </a:r>
          <a:endParaRPr lang="en-US" dirty="0"/>
        </a:p>
      </dgm:t>
    </dgm:pt>
    <dgm:pt modelId="{8D8127DD-A923-4B85-AE85-099149DE13CC}" type="parTrans" cxnId="{03478D56-73EB-4313-8ED1-DC25FDEC017D}">
      <dgm:prSet/>
      <dgm:spPr/>
      <dgm:t>
        <a:bodyPr/>
        <a:lstStyle/>
        <a:p>
          <a:endParaRPr lang="en-US"/>
        </a:p>
      </dgm:t>
    </dgm:pt>
    <dgm:pt modelId="{ED9C1B40-76A2-4A72-9697-A94CCEE1E0C1}" type="sibTrans" cxnId="{03478D56-73EB-4313-8ED1-DC25FDEC017D}">
      <dgm:prSet/>
      <dgm:spPr/>
      <dgm:t>
        <a:bodyPr/>
        <a:lstStyle/>
        <a:p>
          <a:endParaRPr lang="en-US"/>
        </a:p>
      </dgm:t>
    </dgm:pt>
    <dgm:pt modelId="{47C74252-8F25-465E-881D-5F844662F67E}">
      <dgm:prSet phldrT="[Text]"/>
      <dgm:spPr/>
      <dgm:t>
        <a:bodyPr/>
        <a:lstStyle/>
        <a:p>
          <a:pPr algn="just"/>
          <a:r>
            <a:rPr lang="en-US" dirty="0" smtClean="0"/>
            <a:t>During periods of high levels of outdoor air pollution, we should take measures to reduce the air entering our home from outside.</a:t>
          </a:r>
          <a:endParaRPr lang="en-US" dirty="0"/>
        </a:p>
      </dgm:t>
    </dgm:pt>
    <dgm:pt modelId="{C530A76A-439D-4A2B-9D9B-5DBE1F6471DF}" type="parTrans" cxnId="{7FF218D4-7144-4210-ACE1-936EA06EC2BE}">
      <dgm:prSet/>
      <dgm:spPr/>
      <dgm:t>
        <a:bodyPr/>
        <a:lstStyle/>
        <a:p>
          <a:endParaRPr lang="en-US"/>
        </a:p>
      </dgm:t>
    </dgm:pt>
    <dgm:pt modelId="{E2DED925-67D2-4C59-BB97-72F7E9A6D068}" type="sibTrans" cxnId="{7FF218D4-7144-4210-ACE1-936EA06EC2BE}">
      <dgm:prSet/>
      <dgm:spPr/>
      <dgm:t>
        <a:bodyPr/>
        <a:lstStyle/>
        <a:p>
          <a:endParaRPr lang="en-US"/>
        </a:p>
      </dgm:t>
    </dgm:pt>
    <dgm:pt modelId="{50B66E79-7A51-4D4F-9136-ECE30CD075C4}">
      <dgm:prSet phldrT="[Text]"/>
      <dgm:spPr/>
      <dgm:t>
        <a:bodyPr/>
        <a:lstStyle/>
        <a:p>
          <a:pPr algn="just"/>
          <a:r>
            <a:rPr lang="en-US" dirty="0" smtClean="0"/>
            <a:t>Keep all household chemical products out of sight and out of reach of children and animals. </a:t>
          </a:r>
          <a:endParaRPr lang="en-US" dirty="0"/>
        </a:p>
      </dgm:t>
    </dgm:pt>
    <dgm:pt modelId="{514FA523-AF32-4066-948C-0E59BE62E8A4}" type="parTrans" cxnId="{6427242C-F73C-4EA3-BC08-DE8AA6219F1A}">
      <dgm:prSet/>
      <dgm:spPr/>
      <dgm:t>
        <a:bodyPr/>
        <a:lstStyle/>
        <a:p>
          <a:endParaRPr lang="en-US"/>
        </a:p>
      </dgm:t>
    </dgm:pt>
    <dgm:pt modelId="{E27E0F59-5A34-4A0E-B42C-D65D74AA9686}" type="sibTrans" cxnId="{6427242C-F73C-4EA3-BC08-DE8AA6219F1A}">
      <dgm:prSet/>
      <dgm:spPr/>
      <dgm:t>
        <a:bodyPr/>
        <a:lstStyle/>
        <a:p>
          <a:endParaRPr lang="en-US"/>
        </a:p>
      </dgm:t>
    </dgm:pt>
    <dgm:pt modelId="{9494432C-FE18-4B6E-A96A-A1AC17A4CF76}">
      <dgm:prSet phldrT="[Text]"/>
      <dgm:spPr/>
      <dgm:t>
        <a:bodyPr/>
        <a:lstStyle/>
        <a:p>
          <a:pPr algn="just"/>
          <a:r>
            <a:rPr lang="en-US" dirty="0" smtClean="0"/>
            <a:t>Consult the Air Quality Health Index, and consider adjusting outdoor activities when air quality is poor</a:t>
          </a:r>
          <a:endParaRPr lang="en-US" dirty="0"/>
        </a:p>
      </dgm:t>
    </dgm:pt>
    <dgm:pt modelId="{B050F2F4-22B0-4513-B331-EC48D022477A}" type="parTrans" cxnId="{EFDCD3B5-B9B8-4010-A290-A7EECEECEDAB}">
      <dgm:prSet/>
      <dgm:spPr/>
      <dgm:t>
        <a:bodyPr/>
        <a:lstStyle/>
        <a:p>
          <a:endParaRPr lang="en-US"/>
        </a:p>
      </dgm:t>
    </dgm:pt>
    <dgm:pt modelId="{2CF0C354-BC75-43D2-BA6A-6FF35353CBB7}" type="sibTrans" cxnId="{EFDCD3B5-B9B8-4010-A290-A7EECEECEDAB}">
      <dgm:prSet/>
      <dgm:spPr/>
      <dgm:t>
        <a:bodyPr/>
        <a:lstStyle/>
        <a:p>
          <a:endParaRPr lang="en-US"/>
        </a:p>
      </dgm:t>
    </dgm:pt>
    <dgm:pt modelId="{F49711A7-AE83-455D-AD3A-C1BDC3A7A1F4}" type="pres">
      <dgm:prSet presAssocID="{751F9F00-836F-4D3C-88E7-C56F45B742E9}" presName="Name0" presStyleCnt="0">
        <dgm:presLayoutVars>
          <dgm:chMax val="7"/>
          <dgm:chPref val="7"/>
          <dgm:dir/>
        </dgm:presLayoutVars>
      </dgm:prSet>
      <dgm:spPr/>
    </dgm:pt>
    <dgm:pt modelId="{A507C9DD-9C32-4E2F-ACBC-67B33F607CA3}" type="pres">
      <dgm:prSet presAssocID="{751F9F00-836F-4D3C-88E7-C56F45B742E9}" presName="Name1" presStyleCnt="0"/>
      <dgm:spPr/>
    </dgm:pt>
    <dgm:pt modelId="{6B2E1CE1-2FE4-46D8-8DE3-87C1FC8AFA96}" type="pres">
      <dgm:prSet presAssocID="{484CFD03-ABF6-4644-B2A6-ED9038315E50}" presName="picture_1" presStyleCnt="0"/>
      <dgm:spPr/>
    </dgm:pt>
    <dgm:pt modelId="{8185446B-1526-4976-BA3D-6DCCE577CA86}" type="pres">
      <dgm:prSet presAssocID="{484CFD03-ABF6-4644-B2A6-ED9038315E50}" presName="pictureRepeatNode" presStyleLbl="alignImgPlace1" presStyleIdx="0" presStyleCnt="5"/>
      <dgm:spPr/>
    </dgm:pt>
    <dgm:pt modelId="{E1B4C40A-A78B-46D5-8F28-594CBCC264CB}" type="pres">
      <dgm:prSet presAssocID="{969D9804-56B4-49EA-BA6F-F4F015092020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82CF30-AFEA-486B-A396-DE6AAEBD27DE}" type="pres">
      <dgm:prSet presAssocID="{ED9C1B40-76A2-4A72-9697-A94CCEE1E0C1}" presName="picture_2" presStyleCnt="0"/>
      <dgm:spPr/>
    </dgm:pt>
    <dgm:pt modelId="{268A16F2-A288-400C-88B0-5A1A385034AC}" type="pres">
      <dgm:prSet presAssocID="{ED9C1B40-76A2-4A72-9697-A94CCEE1E0C1}" presName="pictureRepeatNode" presStyleLbl="alignImgPlace1" presStyleIdx="1" presStyleCnt="5"/>
      <dgm:spPr/>
    </dgm:pt>
    <dgm:pt modelId="{DCA46699-7969-441D-A631-8368F4AD8698}" type="pres">
      <dgm:prSet presAssocID="{C05E102A-17DB-4921-ADDC-492DDD3689B1}" presName="line_2" presStyleLbl="parChTrans1D1" presStyleIdx="0" presStyleCnt="4"/>
      <dgm:spPr/>
    </dgm:pt>
    <dgm:pt modelId="{8764BF1E-4D87-4060-886F-2EEF30EAFAA6}" type="pres">
      <dgm:prSet presAssocID="{C05E102A-17DB-4921-ADDC-492DDD3689B1}" presName="textparent_2" presStyleLbl="node1" presStyleIdx="0" presStyleCnt="0"/>
      <dgm:spPr/>
    </dgm:pt>
    <dgm:pt modelId="{4916AC3F-BDE1-4D9F-AD84-CEC7BC148836}" type="pres">
      <dgm:prSet presAssocID="{C05E102A-17DB-4921-ADDC-492DDD3689B1}" presName="text_2" presStyleLbl="revTx" presStyleIdx="0" presStyleCnt="4" custScaleX="1290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76F375-E967-4B38-8ADB-9E790D49C24D}" type="pres">
      <dgm:prSet presAssocID="{E2DED925-67D2-4C59-BB97-72F7E9A6D068}" presName="picture_3" presStyleCnt="0"/>
      <dgm:spPr/>
    </dgm:pt>
    <dgm:pt modelId="{1FED818A-80D0-40BA-8541-200B2903C9C7}" type="pres">
      <dgm:prSet presAssocID="{E2DED925-67D2-4C59-BB97-72F7E9A6D068}" presName="pictureRepeatNode" presStyleLbl="alignImgPlace1" presStyleIdx="2" presStyleCnt="5"/>
      <dgm:spPr/>
    </dgm:pt>
    <dgm:pt modelId="{506099B3-205B-4844-8CB0-483523BD0BA5}" type="pres">
      <dgm:prSet presAssocID="{47C74252-8F25-465E-881D-5F844662F67E}" presName="line_3" presStyleLbl="parChTrans1D1" presStyleIdx="1" presStyleCnt="4"/>
      <dgm:spPr/>
    </dgm:pt>
    <dgm:pt modelId="{1EA7CA4F-6A15-4DFD-8311-06689EFC7C4E}" type="pres">
      <dgm:prSet presAssocID="{47C74252-8F25-465E-881D-5F844662F67E}" presName="textparent_3" presStyleLbl="node1" presStyleIdx="0" presStyleCnt="0"/>
      <dgm:spPr/>
    </dgm:pt>
    <dgm:pt modelId="{8F9695D6-DE37-4C01-9210-DB04B5717861}" type="pres">
      <dgm:prSet presAssocID="{47C74252-8F25-465E-881D-5F844662F67E}" presName="text_3" presStyleLbl="revTx" presStyleIdx="1" presStyleCnt="4" custScaleX="1232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2FBB2F-E03E-411B-B828-58715F63C31F}" type="pres">
      <dgm:prSet presAssocID="{E27E0F59-5A34-4A0E-B42C-D65D74AA9686}" presName="picture_4" presStyleCnt="0"/>
      <dgm:spPr/>
    </dgm:pt>
    <dgm:pt modelId="{05B54C8A-8240-4649-B9E2-F13F3A78CA0E}" type="pres">
      <dgm:prSet presAssocID="{E27E0F59-5A34-4A0E-B42C-D65D74AA9686}" presName="pictureRepeatNode" presStyleLbl="alignImgPlace1" presStyleIdx="3" presStyleCnt="5"/>
      <dgm:spPr/>
    </dgm:pt>
    <dgm:pt modelId="{CC15A8AE-A35C-496B-964D-D7CE86225C53}" type="pres">
      <dgm:prSet presAssocID="{50B66E79-7A51-4D4F-9136-ECE30CD075C4}" presName="line_4" presStyleLbl="parChTrans1D1" presStyleIdx="2" presStyleCnt="4"/>
      <dgm:spPr/>
    </dgm:pt>
    <dgm:pt modelId="{9C4EB43C-FF77-418E-BF27-022461307521}" type="pres">
      <dgm:prSet presAssocID="{50B66E79-7A51-4D4F-9136-ECE30CD075C4}" presName="textparent_4" presStyleLbl="node1" presStyleIdx="0" presStyleCnt="0"/>
      <dgm:spPr/>
    </dgm:pt>
    <dgm:pt modelId="{2236F296-9C0C-4AF4-8A89-388A0A5379A5}" type="pres">
      <dgm:prSet presAssocID="{50B66E79-7A51-4D4F-9136-ECE30CD075C4}" presName="text_4" presStyleLbl="revTx" presStyleIdx="2" presStyleCnt="4" custScaleX="1720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565D5D-C93D-4587-8B4D-00F3B91FF850}" type="pres">
      <dgm:prSet presAssocID="{2CF0C354-BC75-43D2-BA6A-6FF35353CBB7}" presName="picture_5" presStyleCnt="0"/>
      <dgm:spPr/>
    </dgm:pt>
    <dgm:pt modelId="{C405764C-1934-481F-845A-ABF0EB6C6C0C}" type="pres">
      <dgm:prSet presAssocID="{2CF0C354-BC75-43D2-BA6A-6FF35353CBB7}" presName="pictureRepeatNode" presStyleLbl="alignImgPlace1" presStyleIdx="4" presStyleCnt="5"/>
      <dgm:spPr/>
    </dgm:pt>
    <dgm:pt modelId="{B5EDE990-3659-4585-BCF5-698CE8760C22}" type="pres">
      <dgm:prSet presAssocID="{9494432C-FE18-4B6E-A96A-A1AC17A4CF76}" presName="line_5" presStyleLbl="parChTrans1D1" presStyleIdx="3" presStyleCnt="4"/>
      <dgm:spPr/>
    </dgm:pt>
    <dgm:pt modelId="{E86ABB4B-738A-48FF-8C2F-9FC127FF8AC8}" type="pres">
      <dgm:prSet presAssocID="{9494432C-FE18-4B6E-A96A-A1AC17A4CF76}" presName="textparent_5" presStyleLbl="node1" presStyleIdx="0" presStyleCnt="0"/>
      <dgm:spPr/>
    </dgm:pt>
    <dgm:pt modelId="{40AF8C4C-C80D-4DD6-94A0-9261224D90F1}" type="pres">
      <dgm:prSet presAssocID="{9494432C-FE18-4B6E-A96A-A1AC17A4CF76}" presName="text_5" presStyleLbl="revTx" presStyleIdx="3" presStyleCnt="4" custScaleX="96603" custScaleY="963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08B64B-8FC3-4EE9-A04D-26BD82DE9273}" type="presOf" srcId="{969D9804-56B4-49EA-BA6F-F4F015092020}" destId="{E1B4C40A-A78B-46D5-8F28-594CBCC264CB}" srcOrd="0" destOrd="0" presId="urn:microsoft.com/office/officeart/2008/layout/CircularPictureCallout"/>
    <dgm:cxn modelId="{03478D56-73EB-4313-8ED1-DC25FDEC017D}" srcId="{751F9F00-836F-4D3C-88E7-C56F45B742E9}" destId="{C05E102A-17DB-4921-ADDC-492DDD3689B1}" srcOrd="1" destOrd="0" parTransId="{8D8127DD-A923-4B85-AE85-099149DE13CC}" sibTransId="{ED9C1B40-76A2-4A72-9697-A94CCEE1E0C1}"/>
    <dgm:cxn modelId="{F193DA49-A257-41AA-ADA3-4EA4BB73F2C8}" type="presOf" srcId="{9494432C-FE18-4B6E-A96A-A1AC17A4CF76}" destId="{40AF8C4C-C80D-4DD6-94A0-9261224D90F1}" srcOrd="0" destOrd="0" presId="urn:microsoft.com/office/officeart/2008/layout/CircularPictureCallout"/>
    <dgm:cxn modelId="{232F0F6A-3268-4B59-8937-7EDBFEAA4960}" type="presOf" srcId="{50B66E79-7A51-4D4F-9136-ECE30CD075C4}" destId="{2236F296-9C0C-4AF4-8A89-388A0A5379A5}" srcOrd="0" destOrd="0" presId="urn:microsoft.com/office/officeart/2008/layout/CircularPictureCallout"/>
    <dgm:cxn modelId="{03FBD3A9-F0AD-4E19-A4B2-7A5C9999B850}" type="presOf" srcId="{2CF0C354-BC75-43D2-BA6A-6FF35353CBB7}" destId="{C405764C-1934-481F-845A-ABF0EB6C6C0C}" srcOrd="0" destOrd="0" presId="urn:microsoft.com/office/officeart/2008/layout/CircularPictureCallout"/>
    <dgm:cxn modelId="{66B16299-A8CA-4700-BE96-B08F37B93F7D}" srcId="{751F9F00-836F-4D3C-88E7-C56F45B742E9}" destId="{969D9804-56B4-49EA-BA6F-F4F015092020}" srcOrd="0" destOrd="0" parTransId="{0C47402F-7127-421E-B19A-1D9F2B622009}" sibTransId="{484CFD03-ABF6-4644-B2A6-ED9038315E50}"/>
    <dgm:cxn modelId="{E01DA78C-B170-4E0F-9EF5-E12EFC444043}" type="presOf" srcId="{47C74252-8F25-465E-881D-5F844662F67E}" destId="{8F9695D6-DE37-4C01-9210-DB04B5717861}" srcOrd="0" destOrd="0" presId="urn:microsoft.com/office/officeart/2008/layout/CircularPictureCallout"/>
    <dgm:cxn modelId="{AA62E6DB-5A0E-4F36-B397-1FEDC9AE5B04}" type="presOf" srcId="{751F9F00-836F-4D3C-88E7-C56F45B742E9}" destId="{F49711A7-AE83-455D-AD3A-C1BDC3A7A1F4}" srcOrd="0" destOrd="0" presId="urn:microsoft.com/office/officeart/2008/layout/CircularPictureCallout"/>
    <dgm:cxn modelId="{651E0F28-97A8-430B-A010-8A37D3DF955E}" type="presOf" srcId="{E27E0F59-5A34-4A0E-B42C-D65D74AA9686}" destId="{05B54C8A-8240-4649-B9E2-F13F3A78CA0E}" srcOrd="0" destOrd="0" presId="urn:microsoft.com/office/officeart/2008/layout/CircularPictureCallout"/>
    <dgm:cxn modelId="{CA3A5569-1791-4C15-9CAE-F04EE899A56C}" type="presOf" srcId="{ED9C1B40-76A2-4A72-9697-A94CCEE1E0C1}" destId="{268A16F2-A288-400C-88B0-5A1A385034AC}" srcOrd="0" destOrd="0" presId="urn:microsoft.com/office/officeart/2008/layout/CircularPictureCallout"/>
    <dgm:cxn modelId="{8D4BFF2F-1EB6-4D78-A6B0-C02EF1B6E170}" type="presOf" srcId="{E2DED925-67D2-4C59-BB97-72F7E9A6D068}" destId="{1FED818A-80D0-40BA-8541-200B2903C9C7}" srcOrd="0" destOrd="0" presId="urn:microsoft.com/office/officeart/2008/layout/CircularPictureCallout"/>
    <dgm:cxn modelId="{4FC5F368-A74E-4CD1-8420-F73748520476}" type="presOf" srcId="{484CFD03-ABF6-4644-B2A6-ED9038315E50}" destId="{8185446B-1526-4976-BA3D-6DCCE577CA86}" srcOrd="0" destOrd="0" presId="urn:microsoft.com/office/officeart/2008/layout/CircularPictureCallout"/>
    <dgm:cxn modelId="{7FF218D4-7144-4210-ACE1-936EA06EC2BE}" srcId="{751F9F00-836F-4D3C-88E7-C56F45B742E9}" destId="{47C74252-8F25-465E-881D-5F844662F67E}" srcOrd="2" destOrd="0" parTransId="{C530A76A-439D-4A2B-9D9B-5DBE1F6471DF}" sibTransId="{E2DED925-67D2-4C59-BB97-72F7E9A6D068}"/>
    <dgm:cxn modelId="{6427242C-F73C-4EA3-BC08-DE8AA6219F1A}" srcId="{751F9F00-836F-4D3C-88E7-C56F45B742E9}" destId="{50B66E79-7A51-4D4F-9136-ECE30CD075C4}" srcOrd="3" destOrd="0" parTransId="{514FA523-AF32-4066-948C-0E59BE62E8A4}" sibTransId="{E27E0F59-5A34-4A0E-B42C-D65D74AA9686}"/>
    <dgm:cxn modelId="{79BB330B-EF0E-4AFE-A31F-E468C31A57CB}" type="presOf" srcId="{C05E102A-17DB-4921-ADDC-492DDD3689B1}" destId="{4916AC3F-BDE1-4D9F-AD84-CEC7BC148836}" srcOrd="0" destOrd="0" presId="urn:microsoft.com/office/officeart/2008/layout/CircularPictureCallout"/>
    <dgm:cxn modelId="{EFDCD3B5-B9B8-4010-A290-A7EECEECEDAB}" srcId="{751F9F00-836F-4D3C-88E7-C56F45B742E9}" destId="{9494432C-FE18-4B6E-A96A-A1AC17A4CF76}" srcOrd="4" destOrd="0" parTransId="{B050F2F4-22B0-4513-B331-EC48D022477A}" sibTransId="{2CF0C354-BC75-43D2-BA6A-6FF35353CBB7}"/>
    <dgm:cxn modelId="{A6A93638-1AB2-4F3E-BEDD-853FA143053B}" type="presParOf" srcId="{F49711A7-AE83-455D-AD3A-C1BDC3A7A1F4}" destId="{A507C9DD-9C32-4E2F-ACBC-67B33F607CA3}" srcOrd="0" destOrd="0" presId="urn:microsoft.com/office/officeart/2008/layout/CircularPictureCallout"/>
    <dgm:cxn modelId="{05234CA7-6643-4106-A71D-6E2EF721E8A9}" type="presParOf" srcId="{A507C9DD-9C32-4E2F-ACBC-67B33F607CA3}" destId="{6B2E1CE1-2FE4-46D8-8DE3-87C1FC8AFA96}" srcOrd="0" destOrd="0" presId="urn:microsoft.com/office/officeart/2008/layout/CircularPictureCallout"/>
    <dgm:cxn modelId="{1E4DC750-A017-46E7-B66F-BBA3B8041C0A}" type="presParOf" srcId="{6B2E1CE1-2FE4-46D8-8DE3-87C1FC8AFA96}" destId="{8185446B-1526-4976-BA3D-6DCCE577CA86}" srcOrd="0" destOrd="0" presId="urn:microsoft.com/office/officeart/2008/layout/CircularPictureCallout"/>
    <dgm:cxn modelId="{D29D51F9-3726-4CD2-BA05-5BABF58513D6}" type="presParOf" srcId="{A507C9DD-9C32-4E2F-ACBC-67B33F607CA3}" destId="{E1B4C40A-A78B-46D5-8F28-594CBCC264CB}" srcOrd="1" destOrd="0" presId="urn:microsoft.com/office/officeart/2008/layout/CircularPictureCallout"/>
    <dgm:cxn modelId="{C06FD37D-4E92-4ABE-84CC-AF5395DF3EB0}" type="presParOf" srcId="{A507C9DD-9C32-4E2F-ACBC-67B33F607CA3}" destId="{D982CF30-AFEA-486B-A396-DE6AAEBD27DE}" srcOrd="2" destOrd="0" presId="urn:microsoft.com/office/officeart/2008/layout/CircularPictureCallout"/>
    <dgm:cxn modelId="{79A4A9C1-FA14-46CC-A52F-0FCFB44C275D}" type="presParOf" srcId="{D982CF30-AFEA-486B-A396-DE6AAEBD27DE}" destId="{268A16F2-A288-400C-88B0-5A1A385034AC}" srcOrd="0" destOrd="0" presId="urn:microsoft.com/office/officeart/2008/layout/CircularPictureCallout"/>
    <dgm:cxn modelId="{AC39BEEF-A81B-4CFA-B3EB-4DC2F557434A}" type="presParOf" srcId="{A507C9DD-9C32-4E2F-ACBC-67B33F607CA3}" destId="{DCA46699-7969-441D-A631-8368F4AD8698}" srcOrd="3" destOrd="0" presId="urn:microsoft.com/office/officeart/2008/layout/CircularPictureCallout"/>
    <dgm:cxn modelId="{46777C91-C592-447E-9F99-84AF15EAA4E4}" type="presParOf" srcId="{A507C9DD-9C32-4E2F-ACBC-67B33F607CA3}" destId="{8764BF1E-4D87-4060-886F-2EEF30EAFAA6}" srcOrd="4" destOrd="0" presId="urn:microsoft.com/office/officeart/2008/layout/CircularPictureCallout"/>
    <dgm:cxn modelId="{A19014C3-4333-4A3B-9CCB-F59DA3FD7B6F}" type="presParOf" srcId="{8764BF1E-4D87-4060-886F-2EEF30EAFAA6}" destId="{4916AC3F-BDE1-4D9F-AD84-CEC7BC148836}" srcOrd="0" destOrd="0" presId="urn:microsoft.com/office/officeart/2008/layout/CircularPictureCallout"/>
    <dgm:cxn modelId="{91C27F83-AE55-45F8-B889-CA7993A16FDE}" type="presParOf" srcId="{A507C9DD-9C32-4E2F-ACBC-67B33F607CA3}" destId="{8A76F375-E967-4B38-8ADB-9E790D49C24D}" srcOrd="5" destOrd="0" presId="urn:microsoft.com/office/officeart/2008/layout/CircularPictureCallout"/>
    <dgm:cxn modelId="{F7E0048A-6FFD-41A0-AB54-177772AE7DBB}" type="presParOf" srcId="{8A76F375-E967-4B38-8ADB-9E790D49C24D}" destId="{1FED818A-80D0-40BA-8541-200B2903C9C7}" srcOrd="0" destOrd="0" presId="urn:microsoft.com/office/officeart/2008/layout/CircularPictureCallout"/>
    <dgm:cxn modelId="{D064E2E9-8E10-4196-98AB-8FD85D5801CB}" type="presParOf" srcId="{A507C9DD-9C32-4E2F-ACBC-67B33F607CA3}" destId="{506099B3-205B-4844-8CB0-483523BD0BA5}" srcOrd="6" destOrd="0" presId="urn:microsoft.com/office/officeart/2008/layout/CircularPictureCallout"/>
    <dgm:cxn modelId="{24076920-5493-45BF-86CC-54FF2BE9DE85}" type="presParOf" srcId="{A507C9DD-9C32-4E2F-ACBC-67B33F607CA3}" destId="{1EA7CA4F-6A15-4DFD-8311-06689EFC7C4E}" srcOrd="7" destOrd="0" presId="urn:microsoft.com/office/officeart/2008/layout/CircularPictureCallout"/>
    <dgm:cxn modelId="{FD9733D0-63FD-4ED8-B07F-9A7189018FDE}" type="presParOf" srcId="{1EA7CA4F-6A15-4DFD-8311-06689EFC7C4E}" destId="{8F9695D6-DE37-4C01-9210-DB04B5717861}" srcOrd="0" destOrd="0" presId="urn:microsoft.com/office/officeart/2008/layout/CircularPictureCallout"/>
    <dgm:cxn modelId="{6E4BA211-5B6C-4AD7-9A00-85AAF3A05632}" type="presParOf" srcId="{A507C9DD-9C32-4E2F-ACBC-67B33F607CA3}" destId="{842FBB2F-E03E-411B-B828-58715F63C31F}" srcOrd="8" destOrd="0" presId="urn:microsoft.com/office/officeart/2008/layout/CircularPictureCallout"/>
    <dgm:cxn modelId="{67E5B6BD-E77F-4637-84F3-C3BCA880E332}" type="presParOf" srcId="{842FBB2F-E03E-411B-B828-58715F63C31F}" destId="{05B54C8A-8240-4649-B9E2-F13F3A78CA0E}" srcOrd="0" destOrd="0" presId="urn:microsoft.com/office/officeart/2008/layout/CircularPictureCallout"/>
    <dgm:cxn modelId="{DC54751A-3319-4009-AC4A-0CE2BA7FDE06}" type="presParOf" srcId="{A507C9DD-9C32-4E2F-ACBC-67B33F607CA3}" destId="{CC15A8AE-A35C-496B-964D-D7CE86225C53}" srcOrd="9" destOrd="0" presId="urn:microsoft.com/office/officeart/2008/layout/CircularPictureCallout"/>
    <dgm:cxn modelId="{0BD29980-427E-47C3-8457-79600E06F87C}" type="presParOf" srcId="{A507C9DD-9C32-4E2F-ACBC-67B33F607CA3}" destId="{9C4EB43C-FF77-418E-BF27-022461307521}" srcOrd="10" destOrd="0" presId="urn:microsoft.com/office/officeart/2008/layout/CircularPictureCallout"/>
    <dgm:cxn modelId="{14802C06-8FB9-4E7B-B437-BF1D59EE1A3D}" type="presParOf" srcId="{9C4EB43C-FF77-418E-BF27-022461307521}" destId="{2236F296-9C0C-4AF4-8A89-388A0A5379A5}" srcOrd="0" destOrd="0" presId="urn:microsoft.com/office/officeart/2008/layout/CircularPictureCallout"/>
    <dgm:cxn modelId="{AB85E72D-C269-4FC7-A14F-3BEC5939A80D}" type="presParOf" srcId="{A507C9DD-9C32-4E2F-ACBC-67B33F607CA3}" destId="{44565D5D-C93D-4587-8B4D-00F3B91FF850}" srcOrd="11" destOrd="0" presId="urn:microsoft.com/office/officeart/2008/layout/CircularPictureCallout"/>
    <dgm:cxn modelId="{6B2F5575-D8E5-4BF0-8D5B-1FCC4B610E63}" type="presParOf" srcId="{44565D5D-C93D-4587-8B4D-00F3B91FF850}" destId="{C405764C-1934-481F-845A-ABF0EB6C6C0C}" srcOrd="0" destOrd="0" presId="urn:microsoft.com/office/officeart/2008/layout/CircularPictureCallout"/>
    <dgm:cxn modelId="{612F4FBC-5495-4A93-9FC7-B0C36CD3C5AE}" type="presParOf" srcId="{A507C9DD-9C32-4E2F-ACBC-67B33F607CA3}" destId="{B5EDE990-3659-4585-BCF5-698CE8760C22}" srcOrd="12" destOrd="0" presId="urn:microsoft.com/office/officeart/2008/layout/CircularPictureCallout"/>
    <dgm:cxn modelId="{DB4CA6E2-8BFD-4C80-8584-DB6ABEF67189}" type="presParOf" srcId="{A507C9DD-9C32-4E2F-ACBC-67B33F607CA3}" destId="{E86ABB4B-738A-48FF-8C2F-9FC127FF8AC8}" srcOrd="13" destOrd="0" presId="urn:microsoft.com/office/officeart/2008/layout/CircularPictureCallout"/>
    <dgm:cxn modelId="{DF3898C8-AC92-43FB-BC11-C7FAE6D94B4D}" type="presParOf" srcId="{E86ABB4B-738A-48FF-8C2F-9FC127FF8AC8}" destId="{40AF8C4C-C80D-4DD6-94A0-9261224D90F1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1C3D5B-1A0F-4C6C-AD3B-A3B3066E8EE7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B3EA8C-32D6-476F-8390-001F97D5C666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50000"/>
                </a:schemeClr>
              </a:solidFill>
            </a:rPr>
            <a:t>General Chemical Safety Guidelines: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CCE55CB1-6696-4BA0-8EFE-7715E55A1FC6}" type="parTrans" cxnId="{062E1020-78E5-4D8D-A0E9-20BB631658B7}">
      <dgm:prSet/>
      <dgm:spPr/>
      <dgm:t>
        <a:bodyPr/>
        <a:lstStyle/>
        <a:p>
          <a:endParaRPr lang="en-US"/>
        </a:p>
      </dgm:t>
    </dgm:pt>
    <dgm:pt modelId="{39C0F61A-3C24-4706-B33E-6294545F9583}" type="sibTrans" cxnId="{062E1020-78E5-4D8D-A0E9-20BB631658B7}">
      <dgm:prSet/>
      <dgm:spPr/>
      <dgm:t>
        <a:bodyPr/>
        <a:lstStyle/>
        <a:p>
          <a:endParaRPr lang="en-US"/>
        </a:p>
      </dgm:t>
    </dgm:pt>
    <dgm:pt modelId="{5C5C9678-9C74-45B8-B1DB-16475E880F73}">
      <dgm:prSet phldrT="[Text]"/>
      <dgm:spPr/>
      <dgm:t>
        <a:bodyPr/>
        <a:lstStyle/>
        <a:p>
          <a:r>
            <a:rPr lang="en-US" dirty="0" smtClean="0"/>
            <a:t>Maintain an organized and orderly facility.</a:t>
          </a:r>
          <a:endParaRPr lang="en-US" dirty="0"/>
        </a:p>
      </dgm:t>
    </dgm:pt>
    <dgm:pt modelId="{9DEB2A71-6BAF-4577-B292-EDD2B5DD605B}" type="parTrans" cxnId="{9E0C42AA-C5BD-48D7-9E88-3809B3D135B2}">
      <dgm:prSet/>
      <dgm:spPr/>
      <dgm:t>
        <a:bodyPr/>
        <a:lstStyle/>
        <a:p>
          <a:endParaRPr lang="en-US"/>
        </a:p>
      </dgm:t>
    </dgm:pt>
    <dgm:pt modelId="{62327547-744A-4881-BC74-F8F5961CC5BD}" type="sibTrans" cxnId="{9E0C42AA-C5BD-48D7-9E88-3809B3D135B2}">
      <dgm:prSet/>
      <dgm:spPr/>
      <dgm:t>
        <a:bodyPr/>
        <a:lstStyle/>
        <a:p>
          <a:endParaRPr lang="en-US"/>
        </a:p>
      </dgm:t>
    </dgm:pt>
    <dgm:pt modelId="{923BB954-3391-4F5A-B2D4-21426F953A8E}">
      <dgm:prSet phldrT="[Text]"/>
      <dgm:spPr/>
      <dgm:t>
        <a:bodyPr/>
        <a:lstStyle/>
        <a:p>
          <a:r>
            <a:rPr lang="en-US" dirty="0" smtClean="0"/>
            <a:t>Communicate hazards to everyone. </a:t>
          </a:r>
          <a:endParaRPr lang="en-US" dirty="0"/>
        </a:p>
      </dgm:t>
    </dgm:pt>
    <dgm:pt modelId="{B4F75B21-FC9D-415C-BE88-DFED2ED5B4E8}" type="parTrans" cxnId="{9144D1AE-59E5-4D26-BB4C-CEA582FA14AD}">
      <dgm:prSet/>
      <dgm:spPr/>
      <dgm:t>
        <a:bodyPr/>
        <a:lstStyle/>
        <a:p>
          <a:endParaRPr lang="en-US"/>
        </a:p>
      </dgm:t>
    </dgm:pt>
    <dgm:pt modelId="{29EE7D5D-523A-475F-B20F-F2C84CFFF984}" type="sibTrans" cxnId="{9144D1AE-59E5-4D26-BB4C-CEA582FA14AD}">
      <dgm:prSet/>
      <dgm:spPr/>
      <dgm:t>
        <a:bodyPr/>
        <a:lstStyle/>
        <a:p>
          <a:endParaRPr lang="en-US"/>
        </a:p>
      </dgm:t>
    </dgm:pt>
    <dgm:pt modelId="{9C003A87-DB2B-40B6-A61B-814A7C7B6434}">
      <dgm:prSet phldrT="[Text]"/>
      <dgm:spPr/>
      <dgm:t>
        <a:bodyPr/>
        <a:lstStyle/>
        <a:p>
          <a:r>
            <a:rPr lang="en-US" dirty="0" smtClean="0"/>
            <a:t>Follow basic safety procedures.</a:t>
          </a:r>
          <a:endParaRPr lang="en-US" dirty="0"/>
        </a:p>
      </dgm:t>
    </dgm:pt>
    <dgm:pt modelId="{2EC4FE5F-491B-41B9-81C8-5F58365846E0}" type="parTrans" cxnId="{4A05F3F6-352D-4857-8AF3-E7E4BADA548F}">
      <dgm:prSet/>
      <dgm:spPr/>
      <dgm:t>
        <a:bodyPr/>
        <a:lstStyle/>
        <a:p>
          <a:endParaRPr lang="en-US"/>
        </a:p>
      </dgm:t>
    </dgm:pt>
    <dgm:pt modelId="{18C4572B-E750-4AF9-88A3-3CF271382154}" type="sibTrans" cxnId="{4A05F3F6-352D-4857-8AF3-E7E4BADA548F}">
      <dgm:prSet/>
      <dgm:spPr/>
      <dgm:t>
        <a:bodyPr/>
        <a:lstStyle/>
        <a:p>
          <a:endParaRPr lang="en-US"/>
        </a:p>
      </dgm:t>
    </dgm:pt>
    <dgm:pt modelId="{97B35089-F34D-4EF4-9DDF-FA4B7C506E50}">
      <dgm:prSet phldrT="[Text]"/>
      <dgm:spPr/>
      <dgm:t>
        <a:bodyPr/>
        <a:lstStyle/>
        <a:p>
          <a:r>
            <a:rPr lang="en-US" dirty="0" smtClean="0"/>
            <a:t>Prepare for accidents and emergencies.</a:t>
          </a:r>
          <a:endParaRPr lang="en-US" dirty="0"/>
        </a:p>
      </dgm:t>
    </dgm:pt>
    <dgm:pt modelId="{B183E290-EBF1-4BE8-BFAE-E2D9A245B882}" type="parTrans" cxnId="{CB96E0E9-C7F4-41A2-8486-88132C503EF9}">
      <dgm:prSet/>
      <dgm:spPr/>
      <dgm:t>
        <a:bodyPr/>
        <a:lstStyle/>
        <a:p>
          <a:endParaRPr lang="en-US"/>
        </a:p>
      </dgm:t>
    </dgm:pt>
    <dgm:pt modelId="{5A960E43-8B67-45CE-9550-DC40B534F6D0}" type="sibTrans" cxnId="{CB96E0E9-C7F4-41A2-8486-88132C503EF9}">
      <dgm:prSet/>
      <dgm:spPr/>
      <dgm:t>
        <a:bodyPr/>
        <a:lstStyle/>
        <a:p>
          <a:endParaRPr lang="en-US"/>
        </a:p>
      </dgm:t>
    </dgm:pt>
    <dgm:pt modelId="{123C048A-1A0E-4E93-830D-B212AE9831C9}">
      <dgm:prSet phldrT="[Text]"/>
      <dgm:spPr/>
      <dgm:t>
        <a:bodyPr/>
        <a:lstStyle/>
        <a:p>
          <a:r>
            <a:rPr lang="en-US" dirty="0" smtClean="0"/>
            <a:t>Use engineering controls.</a:t>
          </a:r>
          <a:endParaRPr lang="en-US" dirty="0"/>
        </a:p>
      </dgm:t>
    </dgm:pt>
    <dgm:pt modelId="{BB0BD9C0-C237-4AD0-B9E0-D51392DA7919}" type="parTrans" cxnId="{EE19352F-7515-443B-A16A-B3A121622320}">
      <dgm:prSet/>
      <dgm:spPr/>
      <dgm:t>
        <a:bodyPr/>
        <a:lstStyle/>
        <a:p>
          <a:endParaRPr lang="en-US"/>
        </a:p>
      </dgm:t>
    </dgm:pt>
    <dgm:pt modelId="{4CA045F8-0C1E-49A6-82A6-856FBC003CE4}" type="sibTrans" cxnId="{EE19352F-7515-443B-A16A-B3A121622320}">
      <dgm:prSet/>
      <dgm:spPr/>
      <dgm:t>
        <a:bodyPr/>
        <a:lstStyle/>
        <a:p>
          <a:endParaRPr lang="en-US"/>
        </a:p>
      </dgm:t>
    </dgm:pt>
    <dgm:pt modelId="{C6C92286-93E2-4D7F-9870-3E53BCDC5093}">
      <dgm:prSet phldrT="[Text]"/>
      <dgm:spPr/>
      <dgm:t>
        <a:bodyPr/>
        <a:lstStyle/>
        <a:p>
          <a:r>
            <a:rPr lang="en-US" dirty="0" smtClean="0"/>
            <a:t>Use PPE as needed or required.</a:t>
          </a:r>
          <a:endParaRPr lang="en-US" dirty="0"/>
        </a:p>
      </dgm:t>
    </dgm:pt>
    <dgm:pt modelId="{053EAF79-C4D7-43A9-B07B-D3C5430B2656}" type="parTrans" cxnId="{D610CBC7-FAB9-4E60-BEB9-B5A3CBBF4202}">
      <dgm:prSet/>
      <dgm:spPr/>
      <dgm:t>
        <a:bodyPr/>
        <a:lstStyle/>
        <a:p>
          <a:endParaRPr lang="en-US"/>
        </a:p>
      </dgm:t>
    </dgm:pt>
    <dgm:pt modelId="{B58CA2B8-09EB-4B57-B562-C9A543A1956D}" type="sibTrans" cxnId="{D610CBC7-FAB9-4E60-BEB9-B5A3CBBF4202}">
      <dgm:prSet/>
      <dgm:spPr/>
      <dgm:t>
        <a:bodyPr/>
        <a:lstStyle/>
        <a:p>
          <a:endParaRPr lang="en-US"/>
        </a:p>
      </dgm:t>
    </dgm:pt>
    <dgm:pt modelId="{0FFC43B7-1AF9-45E1-B528-FCAEF57F28F6}">
      <dgm:prSet phldrT="[Text]"/>
      <dgm:spPr/>
      <dgm:t>
        <a:bodyPr/>
        <a:lstStyle/>
        <a:p>
          <a:r>
            <a:rPr lang="en-US" dirty="0" smtClean="0"/>
            <a:t>Follow requirements for high hazard chemicals.</a:t>
          </a:r>
          <a:endParaRPr lang="en-US" dirty="0"/>
        </a:p>
      </dgm:t>
    </dgm:pt>
    <dgm:pt modelId="{0795A1B0-7662-46B8-A6D8-A34E2FF9B755}" type="parTrans" cxnId="{8D1CBBDF-BE09-4368-82D3-60809C4348EB}">
      <dgm:prSet/>
      <dgm:spPr/>
      <dgm:t>
        <a:bodyPr/>
        <a:lstStyle/>
        <a:p>
          <a:endParaRPr lang="en-US"/>
        </a:p>
      </dgm:t>
    </dgm:pt>
    <dgm:pt modelId="{7286EBF2-EB99-4D7F-ACA6-9B9633671FF5}" type="sibTrans" cxnId="{8D1CBBDF-BE09-4368-82D3-60809C4348EB}">
      <dgm:prSet/>
      <dgm:spPr/>
      <dgm:t>
        <a:bodyPr/>
        <a:lstStyle/>
        <a:p>
          <a:endParaRPr lang="en-US"/>
        </a:p>
      </dgm:t>
    </dgm:pt>
    <dgm:pt modelId="{D8001FDE-BAC5-444B-B80C-653F40D46D42}" type="pres">
      <dgm:prSet presAssocID="{2E1C3D5B-1A0F-4C6C-AD3B-A3B3066E8EE7}" presName="Name0" presStyleCnt="0">
        <dgm:presLayoutVars>
          <dgm:dir/>
        </dgm:presLayoutVars>
      </dgm:prSet>
      <dgm:spPr/>
    </dgm:pt>
    <dgm:pt modelId="{9BEAB9AA-CCCF-49EA-82D9-978BA722C146}" type="pres">
      <dgm:prSet presAssocID="{39C0F61A-3C24-4706-B33E-6294545F9583}" presName="picture_1" presStyleLbl="bgImgPlace1" presStyleIdx="0" presStyleCnt="1"/>
      <dgm:spPr/>
    </dgm:pt>
    <dgm:pt modelId="{242EDD66-773D-4CA5-9446-4BF438B604F4}" type="pres">
      <dgm:prSet presAssocID="{A6B3EA8C-32D6-476F-8390-001F97D5C666}" presName="text_1" presStyleLbl="node1" presStyleIdx="0" presStyleCnt="0" custLinFactNeighborX="1974" custLinFactNeighborY="-282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700D7-BBEB-4473-9AB3-39E75184CB0E}" type="pres">
      <dgm:prSet presAssocID="{2E1C3D5B-1A0F-4C6C-AD3B-A3B3066E8EE7}" presName="linV" presStyleCnt="0"/>
      <dgm:spPr/>
    </dgm:pt>
    <dgm:pt modelId="{C05A5EA0-A2E8-406C-9AF8-F47FB157FC1F}" type="pres">
      <dgm:prSet presAssocID="{5C5C9678-9C74-45B8-B1DB-16475E880F73}" presName="pair" presStyleCnt="0"/>
      <dgm:spPr/>
    </dgm:pt>
    <dgm:pt modelId="{C4446019-0BE5-42F3-99FC-A7B25DAAE46E}" type="pres">
      <dgm:prSet presAssocID="{5C5C9678-9C74-45B8-B1DB-16475E880F73}" presName="spaceH" presStyleLbl="node1" presStyleIdx="0" presStyleCnt="0"/>
      <dgm:spPr/>
    </dgm:pt>
    <dgm:pt modelId="{1FD6718E-38BB-40BE-947B-FECE426D01A1}" type="pres">
      <dgm:prSet presAssocID="{5C5C9678-9C74-45B8-B1DB-16475E880F73}" presName="desPictures" presStyleLbl="alignImgPlace1" presStyleIdx="0" presStyleCnt="7"/>
      <dgm:spPr/>
    </dgm:pt>
    <dgm:pt modelId="{4848B7F8-9332-44B7-BE6D-3A2AF5A268FE}" type="pres">
      <dgm:prSet presAssocID="{5C5C9678-9C74-45B8-B1DB-16475E880F73}" presName="desTextWrapper" presStyleCnt="0"/>
      <dgm:spPr/>
    </dgm:pt>
    <dgm:pt modelId="{72CC7A67-F989-4953-A887-BB488CECC20B}" type="pres">
      <dgm:prSet presAssocID="{5C5C9678-9C74-45B8-B1DB-16475E880F73}" presName="desText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2D1AA3-7EF3-483F-AAC4-4BAE4ECF37AB}" type="pres">
      <dgm:prSet presAssocID="{62327547-744A-4881-BC74-F8F5961CC5BD}" presName="spaceV" presStyleCnt="0"/>
      <dgm:spPr/>
    </dgm:pt>
    <dgm:pt modelId="{98DEC451-EF1F-4546-98FF-B9E324BE586E}" type="pres">
      <dgm:prSet presAssocID="{923BB954-3391-4F5A-B2D4-21426F953A8E}" presName="pair" presStyleCnt="0"/>
      <dgm:spPr/>
    </dgm:pt>
    <dgm:pt modelId="{82FCB42C-C308-41AB-8F1E-B19D0CCB01AA}" type="pres">
      <dgm:prSet presAssocID="{923BB954-3391-4F5A-B2D4-21426F953A8E}" presName="spaceH" presStyleLbl="node1" presStyleIdx="0" presStyleCnt="0"/>
      <dgm:spPr/>
    </dgm:pt>
    <dgm:pt modelId="{3DAE4845-3C59-4582-9141-FFD2AB576436}" type="pres">
      <dgm:prSet presAssocID="{923BB954-3391-4F5A-B2D4-21426F953A8E}" presName="desPictures" presStyleLbl="alignImgPlace1" presStyleIdx="1" presStyleCnt="7"/>
      <dgm:spPr/>
    </dgm:pt>
    <dgm:pt modelId="{4CC9E027-0CAA-4CAD-96F3-2FC593F14D4F}" type="pres">
      <dgm:prSet presAssocID="{923BB954-3391-4F5A-B2D4-21426F953A8E}" presName="desTextWrapper" presStyleCnt="0"/>
      <dgm:spPr/>
    </dgm:pt>
    <dgm:pt modelId="{CC1016D5-8560-479C-933E-1846DD18AFCC}" type="pres">
      <dgm:prSet presAssocID="{923BB954-3391-4F5A-B2D4-21426F953A8E}" presName="desText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293142-43B7-40A7-89B9-88B1D0554EC2}" type="pres">
      <dgm:prSet presAssocID="{29EE7D5D-523A-475F-B20F-F2C84CFFF984}" presName="spaceV" presStyleCnt="0"/>
      <dgm:spPr/>
    </dgm:pt>
    <dgm:pt modelId="{AB245B3D-AA46-4946-935F-44CE1D04ADC3}" type="pres">
      <dgm:prSet presAssocID="{9C003A87-DB2B-40B6-A61B-814A7C7B6434}" presName="pair" presStyleCnt="0"/>
      <dgm:spPr/>
    </dgm:pt>
    <dgm:pt modelId="{95041852-D283-487A-B84C-E52BFF8E6331}" type="pres">
      <dgm:prSet presAssocID="{9C003A87-DB2B-40B6-A61B-814A7C7B6434}" presName="spaceH" presStyleLbl="node1" presStyleIdx="0" presStyleCnt="0"/>
      <dgm:spPr/>
    </dgm:pt>
    <dgm:pt modelId="{764A1905-BD9E-4BB5-8C17-0A1FACF41511}" type="pres">
      <dgm:prSet presAssocID="{9C003A87-DB2B-40B6-A61B-814A7C7B6434}" presName="desPictures" presStyleLbl="alignImgPlace1" presStyleIdx="2" presStyleCnt="7"/>
      <dgm:spPr/>
    </dgm:pt>
    <dgm:pt modelId="{C40D1187-EE02-463E-9CE1-2694C5C8A748}" type="pres">
      <dgm:prSet presAssocID="{9C003A87-DB2B-40B6-A61B-814A7C7B6434}" presName="desTextWrapper" presStyleCnt="0"/>
      <dgm:spPr/>
    </dgm:pt>
    <dgm:pt modelId="{7E40608A-1279-46C6-A129-629C9D7BD9FB}" type="pres">
      <dgm:prSet presAssocID="{9C003A87-DB2B-40B6-A61B-814A7C7B6434}" presName="desText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B36C4-560B-4F8F-A82B-27A7E417C1DB}" type="pres">
      <dgm:prSet presAssocID="{18C4572B-E750-4AF9-88A3-3CF271382154}" presName="spaceV" presStyleCnt="0"/>
      <dgm:spPr/>
    </dgm:pt>
    <dgm:pt modelId="{0CE97D24-6C07-4B65-8BE1-1EA0DAC347F1}" type="pres">
      <dgm:prSet presAssocID="{123C048A-1A0E-4E93-830D-B212AE9831C9}" presName="pair" presStyleCnt="0"/>
      <dgm:spPr/>
    </dgm:pt>
    <dgm:pt modelId="{B0C864CD-090E-4EF2-991E-BEB6FDFB21D6}" type="pres">
      <dgm:prSet presAssocID="{123C048A-1A0E-4E93-830D-B212AE9831C9}" presName="spaceH" presStyleLbl="node1" presStyleIdx="0" presStyleCnt="0"/>
      <dgm:spPr/>
    </dgm:pt>
    <dgm:pt modelId="{75CCDCB6-854F-4F5D-881A-8BC686F1F96D}" type="pres">
      <dgm:prSet presAssocID="{123C048A-1A0E-4E93-830D-B212AE9831C9}" presName="desPictures" presStyleLbl="alignImgPlace1" presStyleIdx="3" presStyleCnt="7"/>
      <dgm:spPr/>
    </dgm:pt>
    <dgm:pt modelId="{409A3572-7241-4561-9EEE-BF58F5DBB2BF}" type="pres">
      <dgm:prSet presAssocID="{123C048A-1A0E-4E93-830D-B212AE9831C9}" presName="desTextWrapper" presStyleCnt="0"/>
      <dgm:spPr/>
    </dgm:pt>
    <dgm:pt modelId="{C0DF6517-7B65-4179-BD20-E501204F3878}" type="pres">
      <dgm:prSet presAssocID="{123C048A-1A0E-4E93-830D-B212AE9831C9}" presName="desText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78E17C-8FE1-4556-8F69-8389168D0FBE}" type="pres">
      <dgm:prSet presAssocID="{4CA045F8-0C1E-49A6-82A6-856FBC003CE4}" presName="spaceV" presStyleCnt="0"/>
      <dgm:spPr/>
    </dgm:pt>
    <dgm:pt modelId="{AE3A3105-B969-4A66-B98D-0F846EA32266}" type="pres">
      <dgm:prSet presAssocID="{C6C92286-93E2-4D7F-9870-3E53BCDC5093}" presName="pair" presStyleCnt="0"/>
      <dgm:spPr/>
    </dgm:pt>
    <dgm:pt modelId="{011769C2-7EB5-470D-BBF6-7A25431E28FD}" type="pres">
      <dgm:prSet presAssocID="{C6C92286-93E2-4D7F-9870-3E53BCDC5093}" presName="spaceH" presStyleLbl="node1" presStyleIdx="0" presStyleCnt="0"/>
      <dgm:spPr/>
    </dgm:pt>
    <dgm:pt modelId="{7D808B1A-8E29-45AC-A547-010F6A2930A7}" type="pres">
      <dgm:prSet presAssocID="{C6C92286-93E2-4D7F-9870-3E53BCDC5093}" presName="desPictures" presStyleLbl="alignImgPlace1" presStyleIdx="4" presStyleCnt="7"/>
      <dgm:spPr/>
    </dgm:pt>
    <dgm:pt modelId="{E98EC427-CCE3-4399-BF45-0DA340DF336D}" type="pres">
      <dgm:prSet presAssocID="{C6C92286-93E2-4D7F-9870-3E53BCDC5093}" presName="desTextWrapper" presStyleCnt="0"/>
      <dgm:spPr/>
    </dgm:pt>
    <dgm:pt modelId="{42E40AEF-94E3-4347-89E4-8A04BDEADFD5}" type="pres">
      <dgm:prSet presAssocID="{C6C92286-93E2-4D7F-9870-3E53BCDC5093}" presName="desText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39F45A-FA11-4280-95FA-33343CF3E306}" type="pres">
      <dgm:prSet presAssocID="{B58CA2B8-09EB-4B57-B562-C9A543A1956D}" presName="spaceV" presStyleCnt="0"/>
      <dgm:spPr/>
    </dgm:pt>
    <dgm:pt modelId="{784F08FD-2B09-480C-874B-7F587214FAE9}" type="pres">
      <dgm:prSet presAssocID="{0FFC43B7-1AF9-45E1-B528-FCAEF57F28F6}" presName="pair" presStyleCnt="0"/>
      <dgm:spPr/>
    </dgm:pt>
    <dgm:pt modelId="{3838C5AD-0F75-4F52-BCFB-0DA8ADC13D93}" type="pres">
      <dgm:prSet presAssocID="{0FFC43B7-1AF9-45E1-B528-FCAEF57F28F6}" presName="spaceH" presStyleLbl="node1" presStyleIdx="0" presStyleCnt="0"/>
      <dgm:spPr/>
    </dgm:pt>
    <dgm:pt modelId="{08135614-DC2A-4464-B335-866233547652}" type="pres">
      <dgm:prSet presAssocID="{0FFC43B7-1AF9-45E1-B528-FCAEF57F28F6}" presName="desPictures" presStyleLbl="alignImgPlace1" presStyleIdx="5" presStyleCnt="7"/>
      <dgm:spPr/>
    </dgm:pt>
    <dgm:pt modelId="{F0CAA34A-763A-4ACA-9604-2936CB348259}" type="pres">
      <dgm:prSet presAssocID="{0FFC43B7-1AF9-45E1-B528-FCAEF57F28F6}" presName="desTextWrapper" presStyleCnt="0"/>
      <dgm:spPr/>
    </dgm:pt>
    <dgm:pt modelId="{FCA937F5-2927-427C-98E1-48D248D1DE11}" type="pres">
      <dgm:prSet presAssocID="{0FFC43B7-1AF9-45E1-B528-FCAEF57F28F6}" presName="desText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A35BDC-F714-4EC2-8798-050C491DC0C2}" type="pres">
      <dgm:prSet presAssocID="{7286EBF2-EB99-4D7F-ACA6-9B9633671FF5}" presName="spaceV" presStyleCnt="0"/>
      <dgm:spPr/>
    </dgm:pt>
    <dgm:pt modelId="{19FEAB78-3914-4920-BA6F-3379419657A8}" type="pres">
      <dgm:prSet presAssocID="{97B35089-F34D-4EF4-9DDF-FA4B7C506E50}" presName="pair" presStyleCnt="0"/>
      <dgm:spPr/>
    </dgm:pt>
    <dgm:pt modelId="{FE59942B-2801-4C23-BC39-48D12000B74A}" type="pres">
      <dgm:prSet presAssocID="{97B35089-F34D-4EF4-9DDF-FA4B7C506E50}" presName="spaceH" presStyleLbl="node1" presStyleIdx="0" presStyleCnt="0"/>
      <dgm:spPr/>
    </dgm:pt>
    <dgm:pt modelId="{17CFD398-9FA7-4698-8277-B71CC955CF24}" type="pres">
      <dgm:prSet presAssocID="{97B35089-F34D-4EF4-9DDF-FA4B7C506E50}" presName="desPictures" presStyleLbl="alignImgPlace1" presStyleIdx="6" presStyleCnt="7"/>
      <dgm:spPr/>
    </dgm:pt>
    <dgm:pt modelId="{0AE1512B-8FDA-4F97-BBCA-464EF459905D}" type="pres">
      <dgm:prSet presAssocID="{97B35089-F34D-4EF4-9DDF-FA4B7C506E50}" presName="desTextWrapper" presStyleCnt="0"/>
      <dgm:spPr/>
    </dgm:pt>
    <dgm:pt modelId="{B0FB3F08-671A-40C0-BE56-9CE0CF036DEB}" type="pres">
      <dgm:prSet presAssocID="{97B35089-F34D-4EF4-9DDF-FA4B7C506E50}" presName="desText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306E16-764C-4D5B-845C-0E2089C2941B}" type="pres">
      <dgm:prSet presAssocID="{2E1C3D5B-1A0F-4C6C-AD3B-A3B3066E8EE7}" presName="maxNode" presStyleCnt="0"/>
      <dgm:spPr/>
    </dgm:pt>
    <dgm:pt modelId="{ADF01119-B554-49E2-8295-A7525F6C4512}" type="pres">
      <dgm:prSet presAssocID="{2E1C3D5B-1A0F-4C6C-AD3B-A3B3066E8EE7}" presName="Name33" presStyleCnt="0"/>
      <dgm:spPr/>
    </dgm:pt>
  </dgm:ptLst>
  <dgm:cxnLst>
    <dgm:cxn modelId="{8D1CBBDF-BE09-4368-82D3-60809C4348EB}" srcId="{2E1C3D5B-1A0F-4C6C-AD3B-A3B3066E8EE7}" destId="{0FFC43B7-1AF9-45E1-B528-FCAEF57F28F6}" srcOrd="6" destOrd="0" parTransId="{0795A1B0-7662-46B8-A6D8-A34E2FF9B755}" sibTransId="{7286EBF2-EB99-4D7F-ACA6-9B9633671FF5}"/>
    <dgm:cxn modelId="{3541EA65-F802-41C2-8E6D-11E63458B41C}" type="presOf" srcId="{0FFC43B7-1AF9-45E1-B528-FCAEF57F28F6}" destId="{FCA937F5-2927-427C-98E1-48D248D1DE11}" srcOrd="0" destOrd="0" presId="urn:microsoft.com/office/officeart/2008/layout/AccentedPicture"/>
    <dgm:cxn modelId="{F5006C71-D524-43E1-93AB-646E0221F8EC}" type="presOf" srcId="{9C003A87-DB2B-40B6-A61B-814A7C7B6434}" destId="{7E40608A-1279-46C6-A129-629C9D7BD9FB}" srcOrd="0" destOrd="0" presId="urn:microsoft.com/office/officeart/2008/layout/AccentedPicture"/>
    <dgm:cxn modelId="{EE19352F-7515-443B-A16A-B3A121622320}" srcId="{2E1C3D5B-1A0F-4C6C-AD3B-A3B3066E8EE7}" destId="{123C048A-1A0E-4E93-830D-B212AE9831C9}" srcOrd="4" destOrd="0" parTransId="{BB0BD9C0-C237-4AD0-B9E0-D51392DA7919}" sibTransId="{4CA045F8-0C1E-49A6-82A6-856FBC003CE4}"/>
    <dgm:cxn modelId="{9E0C42AA-C5BD-48D7-9E88-3809B3D135B2}" srcId="{2E1C3D5B-1A0F-4C6C-AD3B-A3B3066E8EE7}" destId="{5C5C9678-9C74-45B8-B1DB-16475E880F73}" srcOrd="1" destOrd="0" parTransId="{9DEB2A71-6BAF-4577-B292-EDD2B5DD605B}" sibTransId="{62327547-744A-4881-BC74-F8F5961CC5BD}"/>
    <dgm:cxn modelId="{D610CBC7-FAB9-4E60-BEB9-B5A3CBBF4202}" srcId="{2E1C3D5B-1A0F-4C6C-AD3B-A3B3066E8EE7}" destId="{C6C92286-93E2-4D7F-9870-3E53BCDC5093}" srcOrd="5" destOrd="0" parTransId="{053EAF79-C4D7-43A9-B07B-D3C5430B2656}" sibTransId="{B58CA2B8-09EB-4B57-B562-C9A543A1956D}"/>
    <dgm:cxn modelId="{9144D1AE-59E5-4D26-BB4C-CEA582FA14AD}" srcId="{2E1C3D5B-1A0F-4C6C-AD3B-A3B3066E8EE7}" destId="{923BB954-3391-4F5A-B2D4-21426F953A8E}" srcOrd="2" destOrd="0" parTransId="{B4F75B21-FC9D-415C-BE88-DFED2ED5B4E8}" sibTransId="{29EE7D5D-523A-475F-B20F-F2C84CFFF984}"/>
    <dgm:cxn modelId="{062E1020-78E5-4D8D-A0E9-20BB631658B7}" srcId="{2E1C3D5B-1A0F-4C6C-AD3B-A3B3066E8EE7}" destId="{A6B3EA8C-32D6-476F-8390-001F97D5C666}" srcOrd="0" destOrd="0" parTransId="{CCE55CB1-6696-4BA0-8EFE-7715E55A1FC6}" sibTransId="{39C0F61A-3C24-4706-B33E-6294545F9583}"/>
    <dgm:cxn modelId="{CB96E0E9-C7F4-41A2-8486-88132C503EF9}" srcId="{2E1C3D5B-1A0F-4C6C-AD3B-A3B3066E8EE7}" destId="{97B35089-F34D-4EF4-9DDF-FA4B7C506E50}" srcOrd="7" destOrd="0" parTransId="{B183E290-EBF1-4BE8-BFAE-E2D9A245B882}" sibTransId="{5A960E43-8B67-45CE-9550-DC40B534F6D0}"/>
    <dgm:cxn modelId="{4A05F3F6-352D-4857-8AF3-E7E4BADA548F}" srcId="{2E1C3D5B-1A0F-4C6C-AD3B-A3B3066E8EE7}" destId="{9C003A87-DB2B-40B6-A61B-814A7C7B6434}" srcOrd="3" destOrd="0" parTransId="{2EC4FE5F-491B-41B9-81C8-5F58365846E0}" sibTransId="{18C4572B-E750-4AF9-88A3-3CF271382154}"/>
    <dgm:cxn modelId="{AF213EED-81C7-4C54-9F88-A597EFFA32E7}" type="presOf" srcId="{123C048A-1A0E-4E93-830D-B212AE9831C9}" destId="{C0DF6517-7B65-4179-BD20-E501204F3878}" srcOrd="0" destOrd="0" presId="urn:microsoft.com/office/officeart/2008/layout/AccentedPicture"/>
    <dgm:cxn modelId="{236B1276-2BB2-4A8A-B317-024797A695B3}" type="presOf" srcId="{39C0F61A-3C24-4706-B33E-6294545F9583}" destId="{9BEAB9AA-CCCF-49EA-82D9-978BA722C146}" srcOrd="0" destOrd="0" presId="urn:microsoft.com/office/officeart/2008/layout/AccentedPicture"/>
    <dgm:cxn modelId="{58BACA59-302B-4133-BB85-B97AC62CA4B9}" type="presOf" srcId="{923BB954-3391-4F5A-B2D4-21426F953A8E}" destId="{CC1016D5-8560-479C-933E-1846DD18AFCC}" srcOrd="0" destOrd="0" presId="urn:microsoft.com/office/officeart/2008/layout/AccentedPicture"/>
    <dgm:cxn modelId="{34FFA043-C9F4-4009-9CBD-429E14312992}" type="presOf" srcId="{2E1C3D5B-1A0F-4C6C-AD3B-A3B3066E8EE7}" destId="{D8001FDE-BAC5-444B-B80C-653F40D46D42}" srcOrd="0" destOrd="0" presId="urn:microsoft.com/office/officeart/2008/layout/AccentedPicture"/>
    <dgm:cxn modelId="{E757A839-0519-4B0E-8570-ABEA35FF9AEF}" type="presOf" srcId="{5C5C9678-9C74-45B8-B1DB-16475E880F73}" destId="{72CC7A67-F989-4953-A887-BB488CECC20B}" srcOrd="0" destOrd="0" presId="urn:microsoft.com/office/officeart/2008/layout/AccentedPicture"/>
    <dgm:cxn modelId="{1019D460-5319-4337-A2AF-1EA11C4E8631}" type="presOf" srcId="{97B35089-F34D-4EF4-9DDF-FA4B7C506E50}" destId="{B0FB3F08-671A-40C0-BE56-9CE0CF036DEB}" srcOrd="0" destOrd="0" presId="urn:microsoft.com/office/officeart/2008/layout/AccentedPicture"/>
    <dgm:cxn modelId="{A2E8A769-8A62-4B6B-827E-79173CD818DE}" type="presOf" srcId="{A6B3EA8C-32D6-476F-8390-001F97D5C666}" destId="{242EDD66-773D-4CA5-9446-4BF438B604F4}" srcOrd="0" destOrd="0" presId="urn:microsoft.com/office/officeart/2008/layout/AccentedPicture"/>
    <dgm:cxn modelId="{A22507AC-2204-4192-951A-91889B603F46}" type="presOf" srcId="{C6C92286-93E2-4D7F-9870-3E53BCDC5093}" destId="{42E40AEF-94E3-4347-89E4-8A04BDEADFD5}" srcOrd="0" destOrd="0" presId="urn:microsoft.com/office/officeart/2008/layout/AccentedPicture"/>
    <dgm:cxn modelId="{641F919D-60D3-4062-A81A-F6442AB5DA80}" type="presParOf" srcId="{D8001FDE-BAC5-444B-B80C-653F40D46D42}" destId="{9BEAB9AA-CCCF-49EA-82D9-978BA722C146}" srcOrd="0" destOrd="0" presId="urn:microsoft.com/office/officeart/2008/layout/AccentedPicture"/>
    <dgm:cxn modelId="{67DDDB33-1984-4AD3-9CDC-7B8761DC6AB2}" type="presParOf" srcId="{D8001FDE-BAC5-444B-B80C-653F40D46D42}" destId="{242EDD66-773D-4CA5-9446-4BF438B604F4}" srcOrd="1" destOrd="0" presId="urn:microsoft.com/office/officeart/2008/layout/AccentedPicture"/>
    <dgm:cxn modelId="{AFB4AE82-4C91-4016-9DB9-E3EE62651976}" type="presParOf" srcId="{D8001FDE-BAC5-444B-B80C-653F40D46D42}" destId="{E15700D7-BBEB-4473-9AB3-39E75184CB0E}" srcOrd="2" destOrd="0" presId="urn:microsoft.com/office/officeart/2008/layout/AccentedPicture"/>
    <dgm:cxn modelId="{28F23661-9242-487E-BCF1-32B865378023}" type="presParOf" srcId="{E15700D7-BBEB-4473-9AB3-39E75184CB0E}" destId="{C05A5EA0-A2E8-406C-9AF8-F47FB157FC1F}" srcOrd="0" destOrd="0" presId="urn:microsoft.com/office/officeart/2008/layout/AccentedPicture"/>
    <dgm:cxn modelId="{85537340-F6EB-465F-9F76-5179FF01845F}" type="presParOf" srcId="{C05A5EA0-A2E8-406C-9AF8-F47FB157FC1F}" destId="{C4446019-0BE5-42F3-99FC-A7B25DAAE46E}" srcOrd="0" destOrd="0" presId="urn:microsoft.com/office/officeart/2008/layout/AccentedPicture"/>
    <dgm:cxn modelId="{1B393488-AE7F-4007-BF25-82A923C0BF3F}" type="presParOf" srcId="{C05A5EA0-A2E8-406C-9AF8-F47FB157FC1F}" destId="{1FD6718E-38BB-40BE-947B-FECE426D01A1}" srcOrd="1" destOrd="0" presId="urn:microsoft.com/office/officeart/2008/layout/AccentedPicture"/>
    <dgm:cxn modelId="{F312CC91-6E5E-4355-841E-34AF3660CFAE}" type="presParOf" srcId="{C05A5EA0-A2E8-406C-9AF8-F47FB157FC1F}" destId="{4848B7F8-9332-44B7-BE6D-3A2AF5A268FE}" srcOrd="2" destOrd="0" presId="urn:microsoft.com/office/officeart/2008/layout/AccentedPicture"/>
    <dgm:cxn modelId="{13AD457E-A102-4308-918C-5C7C3F697099}" type="presParOf" srcId="{4848B7F8-9332-44B7-BE6D-3A2AF5A268FE}" destId="{72CC7A67-F989-4953-A887-BB488CECC20B}" srcOrd="0" destOrd="0" presId="urn:microsoft.com/office/officeart/2008/layout/AccentedPicture"/>
    <dgm:cxn modelId="{A5B608A8-0E53-4A93-B0B6-79F322A3448C}" type="presParOf" srcId="{E15700D7-BBEB-4473-9AB3-39E75184CB0E}" destId="{4B2D1AA3-7EF3-483F-AAC4-4BAE4ECF37AB}" srcOrd="1" destOrd="0" presId="urn:microsoft.com/office/officeart/2008/layout/AccentedPicture"/>
    <dgm:cxn modelId="{BDFD87A6-E4AC-4DEB-8934-E54ED2E56446}" type="presParOf" srcId="{E15700D7-BBEB-4473-9AB3-39E75184CB0E}" destId="{98DEC451-EF1F-4546-98FF-B9E324BE586E}" srcOrd="2" destOrd="0" presId="urn:microsoft.com/office/officeart/2008/layout/AccentedPicture"/>
    <dgm:cxn modelId="{CBE24DD1-D47C-4D3A-A4D3-1A36ABAF7C22}" type="presParOf" srcId="{98DEC451-EF1F-4546-98FF-B9E324BE586E}" destId="{82FCB42C-C308-41AB-8F1E-B19D0CCB01AA}" srcOrd="0" destOrd="0" presId="urn:microsoft.com/office/officeart/2008/layout/AccentedPicture"/>
    <dgm:cxn modelId="{ACB9BE2F-2030-4ED0-B0C2-DFDF9BD43DD6}" type="presParOf" srcId="{98DEC451-EF1F-4546-98FF-B9E324BE586E}" destId="{3DAE4845-3C59-4582-9141-FFD2AB576436}" srcOrd="1" destOrd="0" presId="urn:microsoft.com/office/officeart/2008/layout/AccentedPicture"/>
    <dgm:cxn modelId="{1E7C7D8E-322E-47AA-A6D4-61F22A716DAC}" type="presParOf" srcId="{98DEC451-EF1F-4546-98FF-B9E324BE586E}" destId="{4CC9E027-0CAA-4CAD-96F3-2FC593F14D4F}" srcOrd="2" destOrd="0" presId="urn:microsoft.com/office/officeart/2008/layout/AccentedPicture"/>
    <dgm:cxn modelId="{5CAA17E7-3798-4A90-973C-C28EA2592835}" type="presParOf" srcId="{4CC9E027-0CAA-4CAD-96F3-2FC593F14D4F}" destId="{CC1016D5-8560-479C-933E-1846DD18AFCC}" srcOrd="0" destOrd="0" presId="urn:microsoft.com/office/officeart/2008/layout/AccentedPicture"/>
    <dgm:cxn modelId="{504F6806-9ED6-4B9F-B91A-9E883C12739B}" type="presParOf" srcId="{E15700D7-BBEB-4473-9AB3-39E75184CB0E}" destId="{0B293142-43B7-40A7-89B9-88B1D0554EC2}" srcOrd="3" destOrd="0" presId="urn:microsoft.com/office/officeart/2008/layout/AccentedPicture"/>
    <dgm:cxn modelId="{6EB487B9-4202-4BC3-980C-D3C22BD75769}" type="presParOf" srcId="{E15700D7-BBEB-4473-9AB3-39E75184CB0E}" destId="{AB245B3D-AA46-4946-935F-44CE1D04ADC3}" srcOrd="4" destOrd="0" presId="urn:microsoft.com/office/officeart/2008/layout/AccentedPicture"/>
    <dgm:cxn modelId="{62B2382E-27FA-498B-B696-4D288EE5105D}" type="presParOf" srcId="{AB245B3D-AA46-4946-935F-44CE1D04ADC3}" destId="{95041852-D283-487A-B84C-E52BFF8E6331}" srcOrd="0" destOrd="0" presId="urn:microsoft.com/office/officeart/2008/layout/AccentedPicture"/>
    <dgm:cxn modelId="{A7AB9C27-9926-43F0-8D62-18F5A6815396}" type="presParOf" srcId="{AB245B3D-AA46-4946-935F-44CE1D04ADC3}" destId="{764A1905-BD9E-4BB5-8C17-0A1FACF41511}" srcOrd="1" destOrd="0" presId="urn:microsoft.com/office/officeart/2008/layout/AccentedPicture"/>
    <dgm:cxn modelId="{A3CEDA93-477B-4276-AAC2-ED75C3D8C14E}" type="presParOf" srcId="{AB245B3D-AA46-4946-935F-44CE1D04ADC3}" destId="{C40D1187-EE02-463E-9CE1-2694C5C8A748}" srcOrd="2" destOrd="0" presId="urn:microsoft.com/office/officeart/2008/layout/AccentedPicture"/>
    <dgm:cxn modelId="{2EE90AC8-B24C-407E-8B47-1445F36A6C26}" type="presParOf" srcId="{C40D1187-EE02-463E-9CE1-2694C5C8A748}" destId="{7E40608A-1279-46C6-A129-629C9D7BD9FB}" srcOrd="0" destOrd="0" presId="urn:microsoft.com/office/officeart/2008/layout/AccentedPicture"/>
    <dgm:cxn modelId="{E85A40D3-BB3D-4C0C-9331-D14DD6078BEC}" type="presParOf" srcId="{E15700D7-BBEB-4473-9AB3-39E75184CB0E}" destId="{676B36C4-560B-4F8F-A82B-27A7E417C1DB}" srcOrd="5" destOrd="0" presId="urn:microsoft.com/office/officeart/2008/layout/AccentedPicture"/>
    <dgm:cxn modelId="{68774920-A504-4B51-B7B5-266E6569DFC9}" type="presParOf" srcId="{E15700D7-BBEB-4473-9AB3-39E75184CB0E}" destId="{0CE97D24-6C07-4B65-8BE1-1EA0DAC347F1}" srcOrd="6" destOrd="0" presId="urn:microsoft.com/office/officeart/2008/layout/AccentedPicture"/>
    <dgm:cxn modelId="{6F5882D8-515C-44E4-8A76-ACA85DFB587B}" type="presParOf" srcId="{0CE97D24-6C07-4B65-8BE1-1EA0DAC347F1}" destId="{B0C864CD-090E-4EF2-991E-BEB6FDFB21D6}" srcOrd="0" destOrd="0" presId="urn:microsoft.com/office/officeart/2008/layout/AccentedPicture"/>
    <dgm:cxn modelId="{C39D6D2F-0AE0-43DD-82E2-20651ACEFAFB}" type="presParOf" srcId="{0CE97D24-6C07-4B65-8BE1-1EA0DAC347F1}" destId="{75CCDCB6-854F-4F5D-881A-8BC686F1F96D}" srcOrd="1" destOrd="0" presId="urn:microsoft.com/office/officeart/2008/layout/AccentedPicture"/>
    <dgm:cxn modelId="{9A83AB30-BA16-4CF7-999B-9E28BE97ED9E}" type="presParOf" srcId="{0CE97D24-6C07-4B65-8BE1-1EA0DAC347F1}" destId="{409A3572-7241-4561-9EEE-BF58F5DBB2BF}" srcOrd="2" destOrd="0" presId="urn:microsoft.com/office/officeart/2008/layout/AccentedPicture"/>
    <dgm:cxn modelId="{7D4BC79A-ACD7-474D-BF8C-25A9A1C8185E}" type="presParOf" srcId="{409A3572-7241-4561-9EEE-BF58F5DBB2BF}" destId="{C0DF6517-7B65-4179-BD20-E501204F3878}" srcOrd="0" destOrd="0" presId="urn:microsoft.com/office/officeart/2008/layout/AccentedPicture"/>
    <dgm:cxn modelId="{E314C308-4403-46B0-A163-2321A8C7E59F}" type="presParOf" srcId="{E15700D7-BBEB-4473-9AB3-39E75184CB0E}" destId="{6978E17C-8FE1-4556-8F69-8389168D0FBE}" srcOrd="7" destOrd="0" presId="urn:microsoft.com/office/officeart/2008/layout/AccentedPicture"/>
    <dgm:cxn modelId="{9DC44FFA-3880-4D6D-82C6-F27658D3D6F4}" type="presParOf" srcId="{E15700D7-BBEB-4473-9AB3-39E75184CB0E}" destId="{AE3A3105-B969-4A66-B98D-0F846EA32266}" srcOrd="8" destOrd="0" presId="urn:microsoft.com/office/officeart/2008/layout/AccentedPicture"/>
    <dgm:cxn modelId="{621B330F-3D8F-4EDF-A472-7E8A6295EA9A}" type="presParOf" srcId="{AE3A3105-B969-4A66-B98D-0F846EA32266}" destId="{011769C2-7EB5-470D-BBF6-7A25431E28FD}" srcOrd="0" destOrd="0" presId="urn:microsoft.com/office/officeart/2008/layout/AccentedPicture"/>
    <dgm:cxn modelId="{4B241412-3214-4877-9CE6-A54AF0DF4545}" type="presParOf" srcId="{AE3A3105-B969-4A66-B98D-0F846EA32266}" destId="{7D808B1A-8E29-45AC-A547-010F6A2930A7}" srcOrd="1" destOrd="0" presId="urn:microsoft.com/office/officeart/2008/layout/AccentedPicture"/>
    <dgm:cxn modelId="{4FE4E1B7-00B9-4F88-BD08-5FA655B4E9C8}" type="presParOf" srcId="{AE3A3105-B969-4A66-B98D-0F846EA32266}" destId="{E98EC427-CCE3-4399-BF45-0DA340DF336D}" srcOrd="2" destOrd="0" presId="urn:microsoft.com/office/officeart/2008/layout/AccentedPicture"/>
    <dgm:cxn modelId="{C4DE7243-FAE9-4944-BDC7-2E70A11686B7}" type="presParOf" srcId="{E98EC427-CCE3-4399-BF45-0DA340DF336D}" destId="{42E40AEF-94E3-4347-89E4-8A04BDEADFD5}" srcOrd="0" destOrd="0" presId="urn:microsoft.com/office/officeart/2008/layout/AccentedPicture"/>
    <dgm:cxn modelId="{8C7B87FF-D0ED-4C5C-B0D7-61E9FD87B080}" type="presParOf" srcId="{E15700D7-BBEB-4473-9AB3-39E75184CB0E}" destId="{F639F45A-FA11-4280-95FA-33343CF3E306}" srcOrd="9" destOrd="0" presId="urn:microsoft.com/office/officeart/2008/layout/AccentedPicture"/>
    <dgm:cxn modelId="{E8F9E3BB-8268-4FFD-8605-4366B62C74D6}" type="presParOf" srcId="{E15700D7-BBEB-4473-9AB3-39E75184CB0E}" destId="{784F08FD-2B09-480C-874B-7F587214FAE9}" srcOrd="10" destOrd="0" presId="urn:microsoft.com/office/officeart/2008/layout/AccentedPicture"/>
    <dgm:cxn modelId="{025D3091-89BB-44BC-8EB0-C9BBBF1DB8F3}" type="presParOf" srcId="{784F08FD-2B09-480C-874B-7F587214FAE9}" destId="{3838C5AD-0F75-4F52-BCFB-0DA8ADC13D93}" srcOrd="0" destOrd="0" presId="urn:microsoft.com/office/officeart/2008/layout/AccentedPicture"/>
    <dgm:cxn modelId="{B9C8A03A-FB1F-4E71-B2D7-C4538A3CC00D}" type="presParOf" srcId="{784F08FD-2B09-480C-874B-7F587214FAE9}" destId="{08135614-DC2A-4464-B335-866233547652}" srcOrd="1" destOrd="0" presId="urn:microsoft.com/office/officeart/2008/layout/AccentedPicture"/>
    <dgm:cxn modelId="{05494C3F-9C1D-4198-B38A-370E43348148}" type="presParOf" srcId="{784F08FD-2B09-480C-874B-7F587214FAE9}" destId="{F0CAA34A-763A-4ACA-9604-2936CB348259}" srcOrd="2" destOrd="0" presId="urn:microsoft.com/office/officeart/2008/layout/AccentedPicture"/>
    <dgm:cxn modelId="{163BFF66-1264-4FD0-B471-A1C65FF59F97}" type="presParOf" srcId="{F0CAA34A-763A-4ACA-9604-2936CB348259}" destId="{FCA937F5-2927-427C-98E1-48D248D1DE11}" srcOrd="0" destOrd="0" presId="urn:microsoft.com/office/officeart/2008/layout/AccentedPicture"/>
    <dgm:cxn modelId="{5B070034-FE2D-45E0-9CC4-3206EF93BC17}" type="presParOf" srcId="{E15700D7-BBEB-4473-9AB3-39E75184CB0E}" destId="{69A35BDC-F714-4EC2-8798-050C491DC0C2}" srcOrd="11" destOrd="0" presId="urn:microsoft.com/office/officeart/2008/layout/AccentedPicture"/>
    <dgm:cxn modelId="{0CA571DC-A9CA-4364-A758-DEFF198AED26}" type="presParOf" srcId="{E15700D7-BBEB-4473-9AB3-39E75184CB0E}" destId="{19FEAB78-3914-4920-BA6F-3379419657A8}" srcOrd="12" destOrd="0" presId="urn:microsoft.com/office/officeart/2008/layout/AccentedPicture"/>
    <dgm:cxn modelId="{672D0C4D-4B6E-4914-9C85-79A5B5AF247D}" type="presParOf" srcId="{19FEAB78-3914-4920-BA6F-3379419657A8}" destId="{FE59942B-2801-4C23-BC39-48D12000B74A}" srcOrd="0" destOrd="0" presId="urn:microsoft.com/office/officeart/2008/layout/AccentedPicture"/>
    <dgm:cxn modelId="{591A6E7B-3DDE-4F74-8F8D-B2902F420B51}" type="presParOf" srcId="{19FEAB78-3914-4920-BA6F-3379419657A8}" destId="{17CFD398-9FA7-4698-8277-B71CC955CF24}" srcOrd="1" destOrd="0" presId="urn:microsoft.com/office/officeart/2008/layout/AccentedPicture"/>
    <dgm:cxn modelId="{B48D2B86-2660-4F84-A7A4-95F92849A9E8}" type="presParOf" srcId="{19FEAB78-3914-4920-BA6F-3379419657A8}" destId="{0AE1512B-8FDA-4F97-BBCA-464EF459905D}" srcOrd="2" destOrd="0" presId="urn:microsoft.com/office/officeart/2008/layout/AccentedPicture"/>
    <dgm:cxn modelId="{321ECF26-AD23-4B34-BE7A-AC5AD222B70F}" type="presParOf" srcId="{0AE1512B-8FDA-4F97-BBCA-464EF459905D}" destId="{B0FB3F08-671A-40C0-BE56-9CE0CF036DEB}" srcOrd="0" destOrd="0" presId="urn:microsoft.com/office/officeart/2008/layout/AccentedPicture"/>
    <dgm:cxn modelId="{4D54469C-8229-45D5-AF70-E6989536E713}" type="presParOf" srcId="{D8001FDE-BAC5-444B-B80C-653F40D46D42}" destId="{61306E16-764C-4D5B-845C-0E2089C2941B}" srcOrd="3" destOrd="0" presId="urn:microsoft.com/office/officeart/2008/layout/AccentedPicture"/>
    <dgm:cxn modelId="{2C27B9D8-7DCF-43B7-8FC3-EE01D916947B}" type="presParOf" srcId="{61306E16-764C-4D5B-845C-0E2089C2941B}" destId="{ADF01119-B554-49E2-8295-A7525F6C4512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DCEF8-DB90-42E4-B1D2-B223BD52A9FA}">
      <dsp:nvSpPr>
        <dsp:cNvPr id="0" name=""/>
        <dsp:cNvSpPr/>
      </dsp:nvSpPr>
      <dsp:spPr>
        <a:xfrm>
          <a:off x="-4920789" y="-754037"/>
          <a:ext cx="5860619" cy="5860619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91942B-5D28-418B-AA17-072EE6E7298E}">
      <dsp:nvSpPr>
        <dsp:cNvPr id="0" name=""/>
        <dsp:cNvSpPr/>
      </dsp:nvSpPr>
      <dsp:spPr>
        <a:xfrm>
          <a:off x="604454" y="435254"/>
          <a:ext cx="6441705" cy="8705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096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The chemicals and pollutants we inhale can end up in our lungs and blood stream. Sometimes, we can smell or taste harmful chemicals, but it isn't always so easy. </a:t>
          </a:r>
          <a:endParaRPr lang="en-US" sz="1800" kern="1200" dirty="0"/>
        </a:p>
      </dsp:txBody>
      <dsp:txXfrm>
        <a:off x="604454" y="435254"/>
        <a:ext cx="6441705" cy="870508"/>
      </dsp:txXfrm>
    </dsp:sp>
    <dsp:sp modelId="{914D37DE-DAB7-4D26-9CE1-1AD73EE250D8}">
      <dsp:nvSpPr>
        <dsp:cNvPr id="0" name=""/>
        <dsp:cNvSpPr/>
      </dsp:nvSpPr>
      <dsp:spPr>
        <a:xfrm>
          <a:off x="60386" y="326440"/>
          <a:ext cx="1088136" cy="10881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297427C-B764-4CF6-AB89-0D78ED3CEEB1}">
      <dsp:nvSpPr>
        <dsp:cNvPr id="0" name=""/>
        <dsp:cNvSpPr/>
      </dsp:nvSpPr>
      <dsp:spPr>
        <a:xfrm>
          <a:off x="920884" y="1741017"/>
          <a:ext cx="6125275" cy="8705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096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These organs can be more sensitive to chemicals and may react more quickly than the rest of our bodies.</a:t>
          </a:r>
          <a:endParaRPr lang="en-US" sz="1800" kern="1200" dirty="0"/>
        </a:p>
      </dsp:txBody>
      <dsp:txXfrm>
        <a:off x="920884" y="1741017"/>
        <a:ext cx="6125275" cy="870508"/>
      </dsp:txXfrm>
    </dsp:sp>
    <dsp:sp modelId="{21A85960-7A23-4798-9CC7-4C6A9FE9F5F9}">
      <dsp:nvSpPr>
        <dsp:cNvPr id="0" name=""/>
        <dsp:cNvSpPr/>
      </dsp:nvSpPr>
      <dsp:spPr>
        <a:xfrm>
          <a:off x="314721" y="1632204"/>
          <a:ext cx="1212324" cy="10881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70792C0-CECC-4C9B-9597-8A43EDF40E90}">
      <dsp:nvSpPr>
        <dsp:cNvPr id="0" name=""/>
        <dsp:cNvSpPr/>
      </dsp:nvSpPr>
      <dsp:spPr>
        <a:xfrm>
          <a:off x="604454" y="3046780"/>
          <a:ext cx="6441705" cy="8705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096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Many chemicals can be found in both our food and water sources. As we eat and drink, we might swallow chemicals that can harm us. </a:t>
          </a:r>
          <a:endParaRPr lang="en-US" sz="1800" kern="1200" dirty="0"/>
        </a:p>
      </dsp:txBody>
      <dsp:txXfrm>
        <a:off x="604454" y="3046780"/>
        <a:ext cx="6441705" cy="870508"/>
      </dsp:txXfrm>
    </dsp:sp>
    <dsp:sp modelId="{518A7A69-993F-487A-863E-E0989D84A8B9}">
      <dsp:nvSpPr>
        <dsp:cNvPr id="0" name=""/>
        <dsp:cNvSpPr/>
      </dsp:nvSpPr>
      <dsp:spPr>
        <a:xfrm>
          <a:off x="60386" y="2937967"/>
          <a:ext cx="1088136" cy="10881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00273-AE90-4A11-BB3B-CBB3E8B7944D}">
      <dsp:nvSpPr>
        <dsp:cNvPr id="0" name=""/>
        <dsp:cNvSpPr/>
      </dsp:nvSpPr>
      <dsp:spPr>
        <a:xfrm>
          <a:off x="3560236" y="2605003"/>
          <a:ext cx="522333" cy="2170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1166" y="0"/>
              </a:lnTo>
              <a:lnTo>
                <a:pt x="261166" y="2170242"/>
              </a:lnTo>
              <a:lnTo>
                <a:pt x="522333" y="21702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765598" y="3634318"/>
        <a:ext cx="111610" cy="111610"/>
      </dsp:txXfrm>
    </dsp:sp>
    <dsp:sp modelId="{F7E914ED-2BFA-40AB-95AD-24888446CAC9}">
      <dsp:nvSpPr>
        <dsp:cNvPr id="0" name=""/>
        <dsp:cNvSpPr/>
      </dsp:nvSpPr>
      <dsp:spPr>
        <a:xfrm>
          <a:off x="3560236" y="2605003"/>
          <a:ext cx="522333" cy="1085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1166" y="0"/>
              </a:lnTo>
              <a:lnTo>
                <a:pt x="261166" y="1085121"/>
              </a:lnTo>
              <a:lnTo>
                <a:pt x="522333" y="10851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91296" y="3117456"/>
        <a:ext cx="60214" cy="60214"/>
      </dsp:txXfrm>
    </dsp:sp>
    <dsp:sp modelId="{CA028C49-C355-410D-A6BC-21643A16F62F}">
      <dsp:nvSpPr>
        <dsp:cNvPr id="0" name=""/>
        <dsp:cNvSpPr/>
      </dsp:nvSpPr>
      <dsp:spPr>
        <a:xfrm>
          <a:off x="3560236" y="2559283"/>
          <a:ext cx="5223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2333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08345" y="2591944"/>
        <a:ext cx="26116" cy="26116"/>
      </dsp:txXfrm>
    </dsp:sp>
    <dsp:sp modelId="{12A8DBDC-D05B-47FD-B272-0BAEF04AA145}">
      <dsp:nvSpPr>
        <dsp:cNvPr id="0" name=""/>
        <dsp:cNvSpPr/>
      </dsp:nvSpPr>
      <dsp:spPr>
        <a:xfrm>
          <a:off x="3560236" y="1519881"/>
          <a:ext cx="522333" cy="1085121"/>
        </a:xfrm>
        <a:custGeom>
          <a:avLst/>
          <a:gdLst/>
          <a:ahLst/>
          <a:cxnLst/>
          <a:rect l="0" t="0" r="0" b="0"/>
          <a:pathLst>
            <a:path>
              <a:moveTo>
                <a:pt x="0" y="1085121"/>
              </a:moveTo>
              <a:lnTo>
                <a:pt x="261166" y="1085121"/>
              </a:lnTo>
              <a:lnTo>
                <a:pt x="261166" y="0"/>
              </a:lnTo>
              <a:lnTo>
                <a:pt x="52233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91296" y="2032335"/>
        <a:ext cx="60214" cy="60214"/>
      </dsp:txXfrm>
    </dsp:sp>
    <dsp:sp modelId="{C717D12B-5BF8-4821-9E95-F753D971D11E}">
      <dsp:nvSpPr>
        <dsp:cNvPr id="0" name=""/>
        <dsp:cNvSpPr/>
      </dsp:nvSpPr>
      <dsp:spPr>
        <a:xfrm>
          <a:off x="3560236" y="434760"/>
          <a:ext cx="522333" cy="2170242"/>
        </a:xfrm>
        <a:custGeom>
          <a:avLst/>
          <a:gdLst/>
          <a:ahLst/>
          <a:cxnLst/>
          <a:rect l="0" t="0" r="0" b="0"/>
          <a:pathLst>
            <a:path>
              <a:moveTo>
                <a:pt x="0" y="2170242"/>
              </a:moveTo>
              <a:lnTo>
                <a:pt x="261166" y="2170242"/>
              </a:lnTo>
              <a:lnTo>
                <a:pt x="261166" y="0"/>
              </a:lnTo>
              <a:lnTo>
                <a:pt x="52233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765598" y="1464076"/>
        <a:ext cx="111610" cy="111610"/>
      </dsp:txXfrm>
    </dsp:sp>
    <dsp:sp modelId="{6F9E2E27-1880-43E5-B9D5-0796FCCCC400}">
      <dsp:nvSpPr>
        <dsp:cNvPr id="0" name=""/>
        <dsp:cNvSpPr/>
      </dsp:nvSpPr>
      <dsp:spPr>
        <a:xfrm rot="16200000">
          <a:off x="841722" y="2170954"/>
          <a:ext cx="4568931" cy="8680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Potential health risks</a:t>
          </a: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1722" y="2170954"/>
        <a:ext cx="4568931" cy="868096"/>
      </dsp:txXfrm>
    </dsp:sp>
    <dsp:sp modelId="{5DC55113-7961-4741-BFDA-00B0A9AE5A46}">
      <dsp:nvSpPr>
        <dsp:cNvPr id="0" name=""/>
        <dsp:cNvSpPr/>
      </dsp:nvSpPr>
      <dsp:spPr>
        <a:xfrm>
          <a:off x="4082570" y="712"/>
          <a:ext cx="2847357" cy="8680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the type of chemical</a:t>
          </a:r>
          <a:endParaRPr lang="en-US" sz="2600" kern="1200" dirty="0"/>
        </a:p>
      </dsp:txBody>
      <dsp:txXfrm>
        <a:off x="4082570" y="712"/>
        <a:ext cx="2847357" cy="868096"/>
      </dsp:txXfrm>
    </dsp:sp>
    <dsp:sp modelId="{91E876A2-EE87-421C-A09B-2D90735BF355}">
      <dsp:nvSpPr>
        <dsp:cNvPr id="0" name=""/>
        <dsp:cNvSpPr/>
      </dsp:nvSpPr>
      <dsp:spPr>
        <a:xfrm>
          <a:off x="4082570" y="1085833"/>
          <a:ext cx="2847357" cy="8680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the amount you're exposed to</a:t>
          </a:r>
          <a:endParaRPr lang="en-US" sz="2600" kern="1200" dirty="0"/>
        </a:p>
      </dsp:txBody>
      <dsp:txXfrm>
        <a:off x="4082570" y="1085833"/>
        <a:ext cx="2847357" cy="868096"/>
      </dsp:txXfrm>
    </dsp:sp>
    <dsp:sp modelId="{5105E76D-0716-4FEF-B5B6-5DC4F97FE473}">
      <dsp:nvSpPr>
        <dsp:cNvPr id="0" name=""/>
        <dsp:cNvSpPr/>
      </dsp:nvSpPr>
      <dsp:spPr>
        <a:xfrm>
          <a:off x="4082570" y="2170954"/>
          <a:ext cx="2847357" cy="8680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when and how long you are exposed</a:t>
          </a:r>
          <a:endParaRPr lang="en-US" sz="2600" kern="1200" dirty="0"/>
        </a:p>
      </dsp:txBody>
      <dsp:txXfrm>
        <a:off x="4082570" y="2170954"/>
        <a:ext cx="2847357" cy="868096"/>
      </dsp:txXfrm>
    </dsp:sp>
    <dsp:sp modelId="{F0D23557-2481-4629-AF0C-401D24A237CF}">
      <dsp:nvSpPr>
        <dsp:cNvPr id="0" name=""/>
        <dsp:cNvSpPr/>
      </dsp:nvSpPr>
      <dsp:spPr>
        <a:xfrm>
          <a:off x="4082570" y="3256075"/>
          <a:ext cx="2847357" cy="8680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how you're exposed </a:t>
          </a:r>
          <a:endParaRPr lang="en-US" sz="2600" kern="1200" dirty="0"/>
        </a:p>
      </dsp:txBody>
      <dsp:txXfrm>
        <a:off x="4082570" y="3256075"/>
        <a:ext cx="2847357" cy="868096"/>
      </dsp:txXfrm>
    </dsp:sp>
    <dsp:sp modelId="{AE44C999-ACB1-4098-B6A9-F15845A82A84}">
      <dsp:nvSpPr>
        <dsp:cNvPr id="0" name=""/>
        <dsp:cNvSpPr/>
      </dsp:nvSpPr>
      <dsp:spPr>
        <a:xfrm>
          <a:off x="4082570" y="4341196"/>
          <a:ext cx="2847357" cy="8680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your age and general state of health</a:t>
          </a:r>
          <a:endParaRPr lang="en-US" sz="2600" kern="1200" dirty="0"/>
        </a:p>
      </dsp:txBody>
      <dsp:txXfrm>
        <a:off x="4082570" y="4341196"/>
        <a:ext cx="2847357" cy="8680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1CF5D-E4BC-45BE-9319-BD6DC9825EE5}">
      <dsp:nvSpPr>
        <dsp:cNvPr id="0" name=""/>
        <dsp:cNvSpPr/>
      </dsp:nvSpPr>
      <dsp:spPr>
        <a:xfrm>
          <a:off x="3882235" y="2605003"/>
          <a:ext cx="431754" cy="2242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5877" y="0"/>
              </a:lnTo>
              <a:lnTo>
                <a:pt x="215877" y="2242365"/>
              </a:lnTo>
              <a:lnTo>
                <a:pt x="431754" y="22423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041023" y="3669096"/>
        <a:ext cx="114177" cy="114177"/>
      </dsp:txXfrm>
    </dsp:sp>
    <dsp:sp modelId="{35EC36DD-7687-4184-8F07-67146C891E58}">
      <dsp:nvSpPr>
        <dsp:cNvPr id="0" name=""/>
        <dsp:cNvSpPr/>
      </dsp:nvSpPr>
      <dsp:spPr>
        <a:xfrm>
          <a:off x="3882235" y="2605003"/>
          <a:ext cx="431754" cy="1345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5877" y="0"/>
              </a:lnTo>
              <a:lnTo>
                <a:pt x="215877" y="1345419"/>
              </a:lnTo>
              <a:lnTo>
                <a:pt x="431754" y="13454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62787" y="3242387"/>
        <a:ext cx="70649" cy="70649"/>
      </dsp:txXfrm>
    </dsp:sp>
    <dsp:sp modelId="{70056B30-B54C-45F3-B194-1F4B589EA3CB}">
      <dsp:nvSpPr>
        <dsp:cNvPr id="0" name=""/>
        <dsp:cNvSpPr/>
      </dsp:nvSpPr>
      <dsp:spPr>
        <a:xfrm>
          <a:off x="3882235" y="2605003"/>
          <a:ext cx="431754" cy="448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5877" y="0"/>
              </a:lnTo>
              <a:lnTo>
                <a:pt x="215877" y="448473"/>
              </a:lnTo>
              <a:lnTo>
                <a:pt x="431754" y="4484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2548" y="2813676"/>
        <a:ext cx="31126" cy="31126"/>
      </dsp:txXfrm>
    </dsp:sp>
    <dsp:sp modelId="{F7E914ED-2BFA-40AB-95AD-24888446CAC9}">
      <dsp:nvSpPr>
        <dsp:cNvPr id="0" name=""/>
        <dsp:cNvSpPr/>
      </dsp:nvSpPr>
      <dsp:spPr>
        <a:xfrm>
          <a:off x="3882235" y="2156529"/>
          <a:ext cx="431754" cy="448473"/>
        </a:xfrm>
        <a:custGeom>
          <a:avLst/>
          <a:gdLst/>
          <a:ahLst/>
          <a:cxnLst/>
          <a:rect l="0" t="0" r="0" b="0"/>
          <a:pathLst>
            <a:path>
              <a:moveTo>
                <a:pt x="0" y="448473"/>
              </a:moveTo>
              <a:lnTo>
                <a:pt x="215877" y="448473"/>
              </a:lnTo>
              <a:lnTo>
                <a:pt x="215877" y="0"/>
              </a:lnTo>
              <a:lnTo>
                <a:pt x="43175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2548" y="2365203"/>
        <a:ext cx="31126" cy="31126"/>
      </dsp:txXfrm>
    </dsp:sp>
    <dsp:sp modelId="{12A8DBDC-D05B-47FD-B272-0BAEF04AA145}">
      <dsp:nvSpPr>
        <dsp:cNvPr id="0" name=""/>
        <dsp:cNvSpPr/>
      </dsp:nvSpPr>
      <dsp:spPr>
        <a:xfrm>
          <a:off x="3882235" y="1259583"/>
          <a:ext cx="431754" cy="1345419"/>
        </a:xfrm>
        <a:custGeom>
          <a:avLst/>
          <a:gdLst/>
          <a:ahLst/>
          <a:cxnLst/>
          <a:rect l="0" t="0" r="0" b="0"/>
          <a:pathLst>
            <a:path>
              <a:moveTo>
                <a:pt x="0" y="1345419"/>
              </a:moveTo>
              <a:lnTo>
                <a:pt x="215877" y="1345419"/>
              </a:lnTo>
              <a:lnTo>
                <a:pt x="215877" y="0"/>
              </a:lnTo>
              <a:lnTo>
                <a:pt x="43175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62787" y="1896968"/>
        <a:ext cx="70649" cy="70649"/>
      </dsp:txXfrm>
    </dsp:sp>
    <dsp:sp modelId="{C717D12B-5BF8-4821-9E95-F753D971D11E}">
      <dsp:nvSpPr>
        <dsp:cNvPr id="0" name=""/>
        <dsp:cNvSpPr/>
      </dsp:nvSpPr>
      <dsp:spPr>
        <a:xfrm>
          <a:off x="3882235" y="362637"/>
          <a:ext cx="431754" cy="2242365"/>
        </a:xfrm>
        <a:custGeom>
          <a:avLst/>
          <a:gdLst/>
          <a:ahLst/>
          <a:cxnLst/>
          <a:rect l="0" t="0" r="0" b="0"/>
          <a:pathLst>
            <a:path>
              <a:moveTo>
                <a:pt x="0" y="2242365"/>
              </a:moveTo>
              <a:lnTo>
                <a:pt x="215877" y="2242365"/>
              </a:lnTo>
              <a:lnTo>
                <a:pt x="215877" y="0"/>
              </a:lnTo>
              <a:lnTo>
                <a:pt x="43175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041023" y="1426731"/>
        <a:ext cx="114177" cy="114177"/>
      </dsp:txXfrm>
    </dsp:sp>
    <dsp:sp modelId="{6F9E2E27-1880-43E5-B9D5-0796FCCCC400}">
      <dsp:nvSpPr>
        <dsp:cNvPr id="0" name=""/>
        <dsp:cNvSpPr/>
      </dsp:nvSpPr>
      <dsp:spPr>
        <a:xfrm rot="16200000">
          <a:off x="1105329" y="2137044"/>
          <a:ext cx="4617894" cy="9359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Potential health effects</a:t>
          </a: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5329" y="2137044"/>
        <a:ext cx="4617894" cy="935916"/>
      </dsp:txXfrm>
    </dsp:sp>
    <dsp:sp modelId="{5DC55113-7961-4741-BFDA-00B0A9AE5A46}">
      <dsp:nvSpPr>
        <dsp:cNvPr id="0" name=""/>
        <dsp:cNvSpPr/>
      </dsp:nvSpPr>
      <dsp:spPr>
        <a:xfrm>
          <a:off x="4313989" y="3859"/>
          <a:ext cx="2353586" cy="7175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organ damage</a:t>
          </a:r>
          <a:endParaRPr lang="en-US" sz="2400" kern="1200" dirty="0"/>
        </a:p>
      </dsp:txBody>
      <dsp:txXfrm>
        <a:off x="4313989" y="3859"/>
        <a:ext cx="2353586" cy="717556"/>
      </dsp:txXfrm>
    </dsp:sp>
    <dsp:sp modelId="{91E876A2-EE87-421C-A09B-2D90735BF355}">
      <dsp:nvSpPr>
        <dsp:cNvPr id="0" name=""/>
        <dsp:cNvSpPr/>
      </dsp:nvSpPr>
      <dsp:spPr>
        <a:xfrm>
          <a:off x="4313989" y="900805"/>
          <a:ext cx="2353586" cy="7175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weakening of the immune system</a:t>
          </a:r>
          <a:endParaRPr lang="en-US" sz="2400" kern="1200" dirty="0"/>
        </a:p>
      </dsp:txBody>
      <dsp:txXfrm>
        <a:off x="4313989" y="900805"/>
        <a:ext cx="2353586" cy="717556"/>
      </dsp:txXfrm>
    </dsp:sp>
    <dsp:sp modelId="{F0D23557-2481-4629-AF0C-401D24A237CF}">
      <dsp:nvSpPr>
        <dsp:cNvPr id="0" name=""/>
        <dsp:cNvSpPr/>
      </dsp:nvSpPr>
      <dsp:spPr>
        <a:xfrm>
          <a:off x="4313989" y="1797751"/>
          <a:ext cx="2353586" cy="7175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development of allergies or asthma</a:t>
          </a:r>
          <a:endParaRPr lang="en-US" sz="2000" kern="1200" dirty="0"/>
        </a:p>
      </dsp:txBody>
      <dsp:txXfrm>
        <a:off x="4313989" y="1797751"/>
        <a:ext cx="2353586" cy="717556"/>
      </dsp:txXfrm>
    </dsp:sp>
    <dsp:sp modelId="{398B6662-FCAB-4A1A-A528-45A7E56D0ACD}">
      <dsp:nvSpPr>
        <dsp:cNvPr id="0" name=""/>
        <dsp:cNvSpPr/>
      </dsp:nvSpPr>
      <dsp:spPr>
        <a:xfrm>
          <a:off x="4313989" y="2694697"/>
          <a:ext cx="2353586" cy="7175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reproductive problems and birth defects</a:t>
          </a:r>
          <a:endParaRPr lang="en-US" sz="1900" kern="1200" dirty="0"/>
        </a:p>
      </dsp:txBody>
      <dsp:txXfrm>
        <a:off x="4313989" y="2694697"/>
        <a:ext cx="2353586" cy="717556"/>
      </dsp:txXfrm>
    </dsp:sp>
    <dsp:sp modelId="{7D54D948-6688-4082-B5A7-837A8D53A06C}">
      <dsp:nvSpPr>
        <dsp:cNvPr id="0" name=""/>
        <dsp:cNvSpPr/>
      </dsp:nvSpPr>
      <dsp:spPr>
        <a:xfrm>
          <a:off x="4313989" y="3591643"/>
          <a:ext cx="2353586" cy="7175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effects on the children</a:t>
          </a:r>
          <a:endParaRPr lang="en-US" sz="1900" kern="1200" dirty="0"/>
        </a:p>
      </dsp:txBody>
      <dsp:txXfrm>
        <a:off x="4313989" y="3591643"/>
        <a:ext cx="2353586" cy="717556"/>
      </dsp:txXfrm>
    </dsp:sp>
    <dsp:sp modelId="{8FF2D3A0-EE47-4853-AD42-CAA1F932C16D}">
      <dsp:nvSpPr>
        <dsp:cNvPr id="0" name=""/>
        <dsp:cNvSpPr/>
      </dsp:nvSpPr>
      <dsp:spPr>
        <a:xfrm>
          <a:off x="4313989" y="4488589"/>
          <a:ext cx="2353586" cy="7175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cancer</a:t>
          </a:r>
          <a:endParaRPr lang="en-US" sz="1900" kern="1200" dirty="0"/>
        </a:p>
      </dsp:txBody>
      <dsp:txXfrm>
        <a:off x="4313989" y="4488589"/>
        <a:ext cx="2353586" cy="7175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EDE990-3659-4585-BCF5-698CE8760C22}">
      <dsp:nvSpPr>
        <dsp:cNvPr id="0" name=""/>
        <dsp:cNvSpPr/>
      </dsp:nvSpPr>
      <dsp:spPr>
        <a:xfrm>
          <a:off x="2945220" y="5090589"/>
          <a:ext cx="5633966" cy="0"/>
        </a:xfrm>
        <a:prstGeom prst="line">
          <a:avLst/>
        </a:pr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15A8AE-A35C-496B-964D-D7CE86225C53}">
      <dsp:nvSpPr>
        <dsp:cNvPr id="0" name=""/>
        <dsp:cNvSpPr/>
      </dsp:nvSpPr>
      <dsp:spPr>
        <a:xfrm>
          <a:off x="2945220" y="3700686"/>
          <a:ext cx="4690205" cy="0"/>
        </a:xfrm>
        <a:prstGeom prst="line">
          <a:avLst/>
        </a:pr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6099B3-205B-4844-8CB0-483523BD0BA5}">
      <dsp:nvSpPr>
        <dsp:cNvPr id="0" name=""/>
        <dsp:cNvSpPr/>
      </dsp:nvSpPr>
      <dsp:spPr>
        <a:xfrm>
          <a:off x="2945220" y="2019076"/>
          <a:ext cx="4690205" cy="0"/>
        </a:xfrm>
        <a:prstGeom prst="line">
          <a:avLst/>
        </a:pr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46699-7969-441D-A631-8368F4AD8698}">
      <dsp:nvSpPr>
        <dsp:cNvPr id="0" name=""/>
        <dsp:cNvSpPr/>
      </dsp:nvSpPr>
      <dsp:spPr>
        <a:xfrm>
          <a:off x="2945220" y="629173"/>
          <a:ext cx="5633966" cy="0"/>
        </a:xfrm>
        <a:prstGeom prst="line">
          <a:avLst/>
        </a:pr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5446B-1526-4976-BA3D-6DCCE577CA86}">
      <dsp:nvSpPr>
        <dsp:cNvPr id="0" name=""/>
        <dsp:cNvSpPr/>
      </dsp:nvSpPr>
      <dsp:spPr>
        <a:xfrm>
          <a:off x="85338" y="0"/>
          <a:ext cx="5719763" cy="5719763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B4C40A-A78B-46D5-8F28-594CBCC264CB}">
      <dsp:nvSpPr>
        <dsp:cNvPr id="0" name=""/>
        <dsp:cNvSpPr/>
      </dsp:nvSpPr>
      <dsp:spPr>
        <a:xfrm>
          <a:off x="1114896" y="3037194"/>
          <a:ext cx="3660648" cy="188752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b="1" kern="1200" dirty="0" smtClean="0">
              <a:solidFill>
                <a:schemeClr val="tx2">
                  <a:lumMod val="50000"/>
                </a:schemeClr>
              </a:solidFill>
            </a:rPr>
            <a:t>Reducing risks:</a:t>
          </a:r>
          <a:endParaRPr lang="en-US" sz="65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114896" y="3037194"/>
        <a:ext cx="3660648" cy="1887521"/>
      </dsp:txXfrm>
    </dsp:sp>
    <dsp:sp modelId="{268A16F2-A288-400C-88B0-5A1A385034AC}">
      <dsp:nvSpPr>
        <dsp:cNvPr id="0" name=""/>
        <dsp:cNvSpPr/>
      </dsp:nvSpPr>
      <dsp:spPr>
        <a:xfrm>
          <a:off x="7950013" y="0"/>
          <a:ext cx="1258347" cy="1258347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16AC3F-BDE1-4D9F-AD84-CEC7BC148836}">
      <dsp:nvSpPr>
        <dsp:cNvPr id="0" name=""/>
        <dsp:cNvSpPr/>
      </dsp:nvSpPr>
      <dsp:spPr>
        <a:xfrm>
          <a:off x="9208360" y="0"/>
          <a:ext cx="2487448" cy="1258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0" rIns="64770" bIns="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kern="1200" dirty="0" smtClean="0"/>
            <a:t>Read and follow all directions when using household chemical products. </a:t>
          </a:r>
          <a:endParaRPr lang="en-US" sz="1700" kern="1200" dirty="0"/>
        </a:p>
      </dsp:txBody>
      <dsp:txXfrm>
        <a:off x="9208360" y="0"/>
        <a:ext cx="2487448" cy="1258347"/>
      </dsp:txXfrm>
    </dsp:sp>
    <dsp:sp modelId="{1FED818A-80D0-40BA-8541-200B2903C9C7}">
      <dsp:nvSpPr>
        <dsp:cNvPr id="0" name=""/>
        <dsp:cNvSpPr/>
      </dsp:nvSpPr>
      <dsp:spPr>
        <a:xfrm>
          <a:off x="7006252" y="1389902"/>
          <a:ext cx="1258347" cy="1258347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9695D6-DE37-4C01-9210-DB04B5717861}">
      <dsp:nvSpPr>
        <dsp:cNvPr id="0" name=""/>
        <dsp:cNvSpPr/>
      </dsp:nvSpPr>
      <dsp:spPr>
        <a:xfrm>
          <a:off x="8264600" y="1389902"/>
          <a:ext cx="3438635" cy="1258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0" rIns="64770" bIns="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During periods of high levels of outdoor air pollution, we should take measures to reduce the air entering our home from outside.</a:t>
          </a:r>
          <a:endParaRPr lang="en-US" sz="1700" kern="1200" dirty="0"/>
        </a:p>
      </dsp:txBody>
      <dsp:txXfrm>
        <a:off x="8264600" y="1389902"/>
        <a:ext cx="3438635" cy="1258347"/>
      </dsp:txXfrm>
    </dsp:sp>
    <dsp:sp modelId="{05B54C8A-8240-4649-B9E2-F13F3A78CA0E}">
      <dsp:nvSpPr>
        <dsp:cNvPr id="0" name=""/>
        <dsp:cNvSpPr/>
      </dsp:nvSpPr>
      <dsp:spPr>
        <a:xfrm>
          <a:off x="7006252" y="3071512"/>
          <a:ext cx="1258347" cy="1258347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36F296-9C0C-4AF4-8A89-388A0A5379A5}">
      <dsp:nvSpPr>
        <dsp:cNvPr id="0" name=""/>
        <dsp:cNvSpPr/>
      </dsp:nvSpPr>
      <dsp:spPr>
        <a:xfrm>
          <a:off x="8264600" y="3071512"/>
          <a:ext cx="3534030" cy="1258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0" rIns="64770" bIns="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Keep all household chemical products out of sight and out of reach of children and animals. </a:t>
          </a:r>
          <a:endParaRPr lang="en-US" sz="1700" kern="1200" dirty="0"/>
        </a:p>
      </dsp:txBody>
      <dsp:txXfrm>
        <a:off x="8264600" y="3071512"/>
        <a:ext cx="3534030" cy="1258347"/>
      </dsp:txXfrm>
    </dsp:sp>
    <dsp:sp modelId="{C405764C-1934-481F-845A-ABF0EB6C6C0C}">
      <dsp:nvSpPr>
        <dsp:cNvPr id="0" name=""/>
        <dsp:cNvSpPr/>
      </dsp:nvSpPr>
      <dsp:spPr>
        <a:xfrm>
          <a:off x="7950013" y="4461415"/>
          <a:ext cx="1258347" cy="1258347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AF8C4C-C80D-4DD6-94A0-9261224D90F1}">
      <dsp:nvSpPr>
        <dsp:cNvPr id="0" name=""/>
        <dsp:cNvSpPr/>
      </dsp:nvSpPr>
      <dsp:spPr>
        <a:xfrm>
          <a:off x="9208360" y="4484468"/>
          <a:ext cx="2620932" cy="1212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0" rIns="64770" bIns="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Consult the Air Quality Health Index, and consider adjusting outdoor activities when air quality is poor</a:t>
          </a:r>
          <a:endParaRPr lang="en-US" sz="1700" kern="1200" dirty="0"/>
        </a:p>
      </dsp:txBody>
      <dsp:txXfrm>
        <a:off x="9208360" y="4484468"/>
        <a:ext cx="2620932" cy="12122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EAB9AA-CCCF-49EA-82D9-978BA722C146}">
      <dsp:nvSpPr>
        <dsp:cNvPr id="0" name=""/>
        <dsp:cNvSpPr/>
      </dsp:nvSpPr>
      <dsp:spPr>
        <a:xfrm>
          <a:off x="217114" y="199326"/>
          <a:ext cx="3101007" cy="3955366"/>
        </a:xfrm>
        <a:prstGeom prst="round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2EDD66-773D-4CA5-9446-4BF438B604F4}">
      <dsp:nvSpPr>
        <dsp:cNvPr id="0" name=""/>
        <dsp:cNvSpPr/>
      </dsp:nvSpPr>
      <dsp:spPr>
        <a:xfrm>
          <a:off x="388289" y="953963"/>
          <a:ext cx="2387775" cy="237321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980" tIns="93980" rIns="93980" bIns="93980" numCol="1" spcCol="1270" anchor="b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solidFill>
                <a:schemeClr val="tx2">
                  <a:lumMod val="50000"/>
                </a:schemeClr>
              </a:solidFill>
            </a:rPr>
            <a:t>General Chemical Safety Guidelines:</a:t>
          </a:r>
          <a:endParaRPr lang="en-US" sz="37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388289" y="953963"/>
        <a:ext cx="2387775" cy="2373219"/>
      </dsp:txXfrm>
    </dsp:sp>
    <dsp:sp modelId="{1FD6718E-38BB-40BE-947B-FECE426D01A1}">
      <dsp:nvSpPr>
        <dsp:cNvPr id="0" name=""/>
        <dsp:cNvSpPr/>
      </dsp:nvSpPr>
      <dsp:spPr>
        <a:xfrm>
          <a:off x="3049048" y="1558"/>
          <a:ext cx="538146" cy="53814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CC7A67-F989-4953-A887-BB488CECC20B}">
      <dsp:nvSpPr>
        <dsp:cNvPr id="0" name=""/>
        <dsp:cNvSpPr/>
      </dsp:nvSpPr>
      <dsp:spPr>
        <a:xfrm>
          <a:off x="3587194" y="1558"/>
          <a:ext cx="6711290" cy="538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Maintain an organized and orderly facility.</a:t>
          </a:r>
          <a:endParaRPr lang="en-US" sz="2700" kern="1200" dirty="0"/>
        </a:p>
      </dsp:txBody>
      <dsp:txXfrm>
        <a:off x="3587194" y="1558"/>
        <a:ext cx="6711290" cy="538146"/>
      </dsp:txXfrm>
    </dsp:sp>
    <dsp:sp modelId="{3DAE4845-3C59-4582-9141-FFD2AB576436}">
      <dsp:nvSpPr>
        <dsp:cNvPr id="0" name=""/>
        <dsp:cNvSpPr/>
      </dsp:nvSpPr>
      <dsp:spPr>
        <a:xfrm>
          <a:off x="3049048" y="636571"/>
          <a:ext cx="538146" cy="53814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016D5-8560-479C-933E-1846DD18AFCC}">
      <dsp:nvSpPr>
        <dsp:cNvPr id="0" name=""/>
        <dsp:cNvSpPr/>
      </dsp:nvSpPr>
      <dsp:spPr>
        <a:xfrm>
          <a:off x="3587194" y="636571"/>
          <a:ext cx="6711290" cy="538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Communicate hazards to everyone. </a:t>
          </a:r>
          <a:endParaRPr lang="en-US" sz="2700" kern="1200" dirty="0"/>
        </a:p>
      </dsp:txBody>
      <dsp:txXfrm>
        <a:off x="3587194" y="636571"/>
        <a:ext cx="6711290" cy="538146"/>
      </dsp:txXfrm>
    </dsp:sp>
    <dsp:sp modelId="{764A1905-BD9E-4BB5-8C17-0A1FACF41511}">
      <dsp:nvSpPr>
        <dsp:cNvPr id="0" name=""/>
        <dsp:cNvSpPr/>
      </dsp:nvSpPr>
      <dsp:spPr>
        <a:xfrm>
          <a:off x="3049048" y="1271583"/>
          <a:ext cx="538146" cy="53814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40608A-1279-46C6-A129-629C9D7BD9FB}">
      <dsp:nvSpPr>
        <dsp:cNvPr id="0" name=""/>
        <dsp:cNvSpPr/>
      </dsp:nvSpPr>
      <dsp:spPr>
        <a:xfrm>
          <a:off x="3587194" y="1271583"/>
          <a:ext cx="6711290" cy="538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Follow basic safety procedures.</a:t>
          </a:r>
          <a:endParaRPr lang="en-US" sz="2700" kern="1200" dirty="0"/>
        </a:p>
      </dsp:txBody>
      <dsp:txXfrm>
        <a:off x="3587194" y="1271583"/>
        <a:ext cx="6711290" cy="538146"/>
      </dsp:txXfrm>
    </dsp:sp>
    <dsp:sp modelId="{75CCDCB6-854F-4F5D-881A-8BC686F1F96D}">
      <dsp:nvSpPr>
        <dsp:cNvPr id="0" name=""/>
        <dsp:cNvSpPr/>
      </dsp:nvSpPr>
      <dsp:spPr>
        <a:xfrm>
          <a:off x="3049048" y="1906595"/>
          <a:ext cx="538146" cy="53814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DF6517-7B65-4179-BD20-E501204F3878}">
      <dsp:nvSpPr>
        <dsp:cNvPr id="0" name=""/>
        <dsp:cNvSpPr/>
      </dsp:nvSpPr>
      <dsp:spPr>
        <a:xfrm>
          <a:off x="3587194" y="1906595"/>
          <a:ext cx="6711290" cy="538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Use engineering controls.</a:t>
          </a:r>
          <a:endParaRPr lang="en-US" sz="2700" kern="1200" dirty="0"/>
        </a:p>
      </dsp:txBody>
      <dsp:txXfrm>
        <a:off x="3587194" y="1906595"/>
        <a:ext cx="6711290" cy="538146"/>
      </dsp:txXfrm>
    </dsp:sp>
    <dsp:sp modelId="{7D808B1A-8E29-45AC-A547-010F6A2930A7}">
      <dsp:nvSpPr>
        <dsp:cNvPr id="0" name=""/>
        <dsp:cNvSpPr/>
      </dsp:nvSpPr>
      <dsp:spPr>
        <a:xfrm>
          <a:off x="3049048" y="2541608"/>
          <a:ext cx="538146" cy="53814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E40AEF-94E3-4347-89E4-8A04BDEADFD5}">
      <dsp:nvSpPr>
        <dsp:cNvPr id="0" name=""/>
        <dsp:cNvSpPr/>
      </dsp:nvSpPr>
      <dsp:spPr>
        <a:xfrm>
          <a:off x="3587194" y="2541608"/>
          <a:ext cx="6711290" cy="538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Use PPE as needed or required.</a:t>
          </a:r>
          <a:endParaRPr lang="en-US" sz="2700" kern="1200" dirty="0"/>
        </a:p>
      </dsp:txBody>
      <dsp:txXfrm>
        <a:off x="3587194" y="2541608"/>
        <a:ext cx="6711290" cy="538146"/>
      </dsp:txXfrm>
    </dsp:sp>
    <dsp:sp modelId="{08135614-DC2A-4464-B335-866233547652}">
      <dsp:nvSpPr>
        <dsp:cNvPr id="0" name=""/>
        <dsp:cNvSpPr/>
      </dsp:nvSpPr>
      <dsp:spPr>
        <a:xfrm>
          <a:off x="3049048" y="3176620"/>
          <a:ext cx="538146" cy="53814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A937F5-2927-427C-98E1-48D248D1DE11}">
      <dsp:nvSpPr>
        <dsp:cNvPr id="0" name=""/>
        <dsp:cNvSpPr/>
      </dsp:nvSpPr>
      <dsp:spPr>
        <a:xfrm>
          <a:off x="3587194" y="3176620"/>
          <a:ext cx="6711290" cy="538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Follow requirements for high hazard chemicals.</a:t>
          </a:r>
          <a:endParaRPr lang="en-US" sz="2700" kern="1200" dirty="0"/>
        </a:p>
      </dsp:txBody>
      <dsp:txXfrm>
        <a:off x="3587194" y="3176620"/>
        <a:ext cx="6711290" cy="538146"/>
      </dsp:txXfrm>
    </dsp:sp>
    <dsp:sp modelId="{17CFD398-9FA7-4698-8277-B71CC955CF24}">
      <dsp:nvSpPr>
        <dsp:cNvPr id="0" name=""/>
        <dsp:cNvSpPr/>
      </dsp:nvSpPr>
      <dsp:spPr>
        <a:xfrm>
          <a:off x="3049048" y="3811633"/>
          <a:ext cx="538146" cy="53814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FB3F08-671A-40C0-BE56-9CE0CF036DEB}">
      <dsp:nvSpPr>
        <dsp:cNvPr id="0" name=""/>
        <dsp:cNvSpPr/>
      </dsp:nvSpPr>
      <dsp:spPr>
        <a:xfrm>
          <a:off x="3587194" y="3811633"/>
          <a:ext cx="6711290" cy="538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Prepare for accidents and emergencies.</a:t>
          </a:r>
          <a:endParaRPr lang="en-US" sz="2700" kern="1200" dirty="0"/>
        </a:p>
      </dsp:txBody>
      <dsp:txXfrm>
        <a:off x="3587194" y="3811633"/>
        <a:ext cx="6711290" cy="538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B746-2565-492E-BF50-C24BB3D3B0AB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4AA-878D-43CB-8C50-F9D284AD2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B746-2565-492E-BF50-C24BB3D3B0AB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4AA-878D-43CB-8C50-F9D284AD2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70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B746-2565-492E-BF50-C24BB3D3B0AB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4AA-878D-43CB-8C50-F9D284AD2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92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B746-2565-492E-BF50-C24BB3D3B0AB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4AA-878D-43CB-8C50-F9D284AD2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B746-2565-492E-BF50-C24BB3D3B0AB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4AA-878D-43CB-8C50-F9D284AD2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B746-2565-492E-BF50-C24BB3D3B0AB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4AA-878D-43CB-8C50-F9D284AD2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B746-2565-492E-BF50-C24BB3D3B0AB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4AA-878D-43CB-8C50-F9D284AD2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B746-2565-492E-BF50-C24BB3D3B0AB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4AA-878D-43CB-8C50-F9D284AD2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7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B746-2565-492E-BF50-C24BB3D3B0AB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4AA-878D-43CB-8C50-F9D284AD2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3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B746-2565-492E-BF50-C24BB3D3B0AB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4AA-878D-43CB-8C50-F9D284AD2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55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B746-2565-492E-BF50-C24BB3D3B0AB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24AA-878D-43CB-8C50-F9D284AD2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2B746-2565-492E-BF50-C24BB3D3B0AB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024AA-878D-43CB-8C50-F9D284AD2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6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image" Target="../media/image9.png"/><Relationship Id="rId5" Type="http://schemas.openxmlformats.org/officeDocument/2006/relationships/diagramColors" Target="../diagrams/colors4.xml"/><Relationship Id="rId10" Type="http://schemas.openxmlformats.org/officeDocument/2006/relationships/image" Target="../media/image8.pn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0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38200" y="851379"/>
            <a:ext cx="10424160" cy="3385341"/>
          </a:xfrm>
          <a:prstGeom prst="roundRect">
            <a:avLst/>
          </a:prstGeom>
          <a:solidFill>
            <a:sysClr val="window" lastClr="FFFFFF"/>
          </a:solidFill>
          <a:ln w="127000" cap="flat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en-US" sz="4000" b="1" dirty="0"/>
              <a:t>Basics of chemical hazard and </a:t>
            </a:r>
            <a:r>
              <a:rPr lang="en-US" sz="4000" b="1" dirty="0" smtClean="0"/>
              <a:t>safety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5075176" y="5953416"/>
            <a:ext cx="2517136" cy="40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40" b="1" dirty="0">
                <a:latin typeface="Arial Rounded MT Bold" panose="020F0704030504030204" pitchFamily="34" charset="0"/>
              </a:rPr>
              <a:t>Dr. </a:t>
            </a:r>
            <a:r>
              <a:rPr lang="en-US" sz="2040" b="1" dirty="0" err="1">
                <a:latin typeface="Arial Rounded MT Bold" panose="020F0704030504030204" pitchFamily="34" charset="0"/>
              </a:rPr>
              <a:t>Thamina</a:t>
            </a:r>
            <a:r>
              <a:rPr lang="en-US" sz="2040" b="1" dirty="0">
                <a:latin typeface="Arial Rounded MT Bold" panose="020F0704030504030204" pitchFamily="34" charset="0"/>
              </a:rPr>
              <a:t> </a:t>
            </a:r>
            <a:r>
              <a:rPr lang="en-US" sz="2040" b="1" dirty="0" err="1">
                <a:latin typeface="Arial Rounded MT Bold" panose="020F0704030504030204" pitchFamily="34" charset="0"/>
              </a:rPr>
              <a:t>Acter</a:t>
            </a:r>
            <a:r>
              <a:rPr lang="en-US" sz="2040" b="1" dirty="0">
                <a:latin typeface="Arial Rounded MT Bold" panose="020F07040305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654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13871" y="3036497"/>
            <a:ext cx="2079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71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1604587" y="3391548"/>
            <a:ext cx="1627632" cy="932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6" y="1624706"/>
            <a:ext cx="10942320" cy="4416435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smtClean="0"/>
              <a:t>Any </a:t>
            </a:r>
            <a:r>
              <a:rPr lang="en-US" sz="2400" dirty="0"/>
              <a:t>chemical that can potentially cause harm is considered to be hazardous</a:t>
            </a:r>
            <a:r>
              <a:rPr lang="en-US" sz="2400" dirty="0" smtClean="0"/>
              <a:t>.</a:t>
            </a:r>
          </a:p>
          <a:p>
            <a:pPr marL="0" indent="0" algn="ctr">
              <a:buNone/>
            </a:pPr>
            <a:r>
              <a:rPr lang="en-US" sz="2400" dirty="0"/>
              <a:t>Chemicals can be hazardous if they: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5178" y="486823"/>
            <a:ext cx="9202396" cy="823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Basics of </a:t>
            </a: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Hazard 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safety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953530" y="2478024"/>
            <a:ext cx="4941" cy="514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418403" y="2977604"/>
            <a:ext cx="6403848" cy="149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418403" y="2992552"/>
            <a:ext cx="0" cy="393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728031" y="3421658"/>
            <a:ext cx="163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Irritation on </a:t>
            </a:r>
            <a:r>
              <a:rPr lang="en-US" dirty="0"/>
              <a:t>the eyes, skin, or </a:t>
            </a:r>
            <a:r>
              <a:rPr lang="en-US" dirty="0" smtClean="0"/>
              <a:t>respiratory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050607" y="2998356"/>
            <a:ext cx="0" cy="387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341947" y="3385744"/>
            <a:ext cx="141732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Are toxic or carcinogenic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620327" y="2996686"/>
            <a:ext cx="0" cy="404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4865947" y="3400692"/>
            <a:ext cx="14904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Are corrosive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endCxn id="50" idx="0"/>
          </p:cNvCxnSpPr>
          <p:nvPr/>
        </p:nvCxnSpPr>
        <p:spPr>
          <a:xfrm>
            <a:off x="7195283" y="2992552"/>
            <a:ext cx="10004" cy="408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6524059" y="3400692"/>
            <a:ext cx="13624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Can explode or cause fire</a:t>
            </a:r>
          </a:p>
          <a:p>
            <a:pPr algn="ctr"/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804251" y="2963440"/>
            <a:ext cx="18000" cy="422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8054155" y="3388208"/>
            <a:ext cx="1542288" cy="889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 low-oxygen environments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54" y="4873244"/>
            <a:ext cx="9725320" cy="148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08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chemical safety and security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2491" y="1825625"/>
            <a:ext cx="916701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0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Hazard Communication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4816" y="1690688"/>
            <a:ext cx="980236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27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216" y="512065"/>
            <a:ext cx="11036808" cy="584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0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8733"/>
            <a:ext cx="10515600" cy="1289939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Risks of Chemical Exposure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7983"/>
            <a:ext cx="105156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exposure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54175154"/>
              </p:ext>
            </p:extLst>
          </p:nvPr>
        </p:nvGraphicFramePr>
        <p:xfrm>
          <a:off x="2816352" y="2148840"/>
          <a:ext cx="7105904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03221" y="2749008"/>
            <a:ext cx="1243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and inhalation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2697" y="3933951"/>
            <a:ext cx="1069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Skin and eye contact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48941" y="5188324"/>
            <a:ext cx="1197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Food, water, and ingestion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12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986049"/>
              </p:ext>
            </p:extLst>
          </p:nvPr>
        </p:nvGraphicFramePr>
        <p:xfrm>
          <a:off x="-1599854" y="973978"/>
          <a:ext cx="9574931" cy="5210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2079280"/>
              </p:ext>
            </p:extLst>
          </p:nvPr>
        </p:nvGraphicFramePr>
        <p:xfrm>
          <a:off x="3991812" y="1050964"/>
          <a:ext cx="9574931" cy="5210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3331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143121"/>
              </p:ext>
            </p:extLst>
          </p:nvPr>
        </p:nvGraphicFramePr>
        <p:xfrm>
          <a:off x="131064" y="576072"/>
          <a:ext cx="11914632" cy="5719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096" y="1737360"/>
            <a:ext cx="2134590" cy="21345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549" y="853745"/>
            <a:ext cx="636727" cy="63672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177" y="2148800"/>
            <a:ext cx="886968" cy="8869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294" y="3907761"/>
            <a:ext cx="700735" cy="70073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549" y="5288585"/>
            <a:ext cx="709879" cy="70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38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1701"/>
            <a:ext cx="10515600" cy="1325563"/>
          </a:xfrm>
        </p:spPr>
        <p:txBody>
          <a:bodyPr/>
          <a:lstStyle/>
          <a:p>
            <a:r>
              <a:rPr lang="en-US" b="1" u="sng" dirty="0"/>
              <a:t>Chemical Safety Standards and Regulations: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17186"/>
              </p:ext>
            </p:extLst>
          </p:nvPr>
        </p:nvGraphicFramePr>
        <p:xfrm>
          <a:off x="1028244" y="183081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428" y="1933586"/>
            <a:ext cx="328848" cy="3288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428" y="3240984"/>
            <a:ext cx="328848" cy="3288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838" y="4480394"/>
            <a:ext cx="328848" cy="3288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838" y="5787792"/>
            <a:ext cx="328848" cy="3288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27" y="2477642"/>
            <a:ext cx="484270" cy="4842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537" y="3774481"/>
            <a:ext cx="484270" cy="48427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27" y="5030885"/>
            <a:ext cx="484270" cy="48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94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335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Introduction to chemical safety and security</vt:lpstr>
      <vt:lpstr>Hazard Communication</vt:lpstr>
      <vt:lpstr>PowerPoint Presentation</vt:lpstr>
      <vt:lpstr>Health Risks of Chemical Exposure</vt:lpstr>
      <vt:lpstr>PowerPoint Presentation</vt:lpstr>
      <vt:lpstr>PowerPoint Presentation</vt:lpstr>
      <vt:lpstr>Chemical Safety Standards and Regulations: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41</cp:revision>
  <dcterms:created xsi:type="dcterms:W3CDTF">2022-06-08T03:32:11Z</dcterms:created>
  <dcterms:modified xsi:type="dcterms:W3CDTF">2022-07-20T06:31:10Z</dcterms:modified>
</cp:coreProperties>
</file>