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9" r:id="rId4"/>
    <p:sldId id="260" r:id="rId5"/>
    <p:sldId id="258"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ECBFD-944E-45FA-8C13-C3B0E9893E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3C4C46-999E-474D-99C4-CDD3048C79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FA993E-68F9-42E8-A576-CF5A8FD6BC7F}"/>
              </a:ext>
            </a:extLst>
          </p:cNvPr>
          <p:cNvSpPr>
            <a:spLocks noGrp="1"/>
          </p:cNvSpPr>
          <p:nvPr>
            <p:ph type="dt" sz="half" idx="10"/>
          </p:nvPr>
        </p:nvSpPr>
        <p:spPr/>
        <p:txBody>
          <a:bodyPr/>
          <a:lstStyle/>
          <a:p>
            <a:fld id="{24C17557-187B-4DF1-8FED-FCED11B1247A}" type="datetimeFigureOut">
              <a:rPr lang="en-US" smtClean="0"/>
              <a:t>2/26/2020</a:t>
            </a:fld>
            <a:endParaRPr lang="en-US"/>
          </a:p>
        </p:txBody>
      </p:sp>
      <p:sp>
        <p:nvSpPr>
          <p:cNvPr id="5" name="Footer Placeholder 4">
            <a:extLst>
              <a:ext uri="{FF2B5EF4-FFF2-40B4-BE49-F238E27FC236}">
                <a16:creationId xmlns:a16="http://schemas.microsoft.com/office/drawing/2014/main" id="{61773197-54B2-4D1C-966A-0258D6A6B3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DE7942-A36D-4D0A-BD48-586F8F58E19F}"/>
              </a:ext>
            </a:extLst>
          </p:cNvPr>
          <p:cNvSpPr>
            <a:spLocks noGrp="1"/>
          </p:cNvSpPr>
          <p:nvPr>
            <p:ph type="sldNum" sz="quarter" idx="12"/>
          </p:nvPr>
        </p:nvSpPr>
        <p:spPr/>
        <p:txBody>
          <a:bodyPr/>
          <a:lstStyle/>
          <a:p>
            <a:fld id="{E5011BA2-DAAE-469C-BA41-9C658A28F658}" type="slidenum">
              <a:rPr lang="en-US" smtClean="0"/>
              <a:t>‹#›</a:t>
            </a:fld>
            <a:endParaRPr lang="en-US"/>
          </a:p>
        </p:txBody>
      </p:sp>
    </p:spTree>
    <p:extLst>
      <p:ext uri="{BB962C8B-B14F-4D97-AF65-F5344CB8AC3E}">
        <p14:creationId xmlns:p14="http://schemas.microsoft.com/office/powerpoint/2010/main" val="52447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12D10-07A8-4A4C-B9BE-A4D5A31ADC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8947E4-EAA1-4859-9579-41DCA35053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574E3B-0929-4505-A811-15B6B3F48385}"/>
              </a:ext>
            </a:extLst>
          </p:cNvPr>
          <p:cNvSpPr>
            <a:spLocks noGrp="1"/>
          </p:cNvSpPr>
          <p:nvPr>
            <p:ph type="dt" sz="half" idx="10"/>
          </p:nvPr>
        </p:nvSpPr>
        <p:spPr/>
        <p:txBody>
          <a:bodyPr/>
          <a:lstStyle/>
          <a:p>
            <a:fld id="{24C17557-187B-4DF1-8FED-FCED11B1247A}" type="datetimeFigureOut">
              <a:rPr lang="en-US" smtClean="0"/>
              <a:t>2/26/2020</a:t>
            </a:fld>
            <a:endParaRPr lang="en-US"/>
          </a:p>
        </p:txBody>
      </p:sp>
      <p:sp>
        <p:nvSpPr>
          <p:cNvPr id="5" name="Footer Placeholder 4">
            <a:extLst>
              <a:ext uri="{FF2B5EF4-FFF2-40B4-BE49-F238E27FC236}">
                <a16:creationId xmlns:a16="http://schemas.microsoft.com/office/drawing/2014/main" id="{6E35BCD6-FAA3-4F99-A175-599C4503D3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DC5A92-CB3D-4BB7-A04D-060E3016A0B1}"/>
              </a:ext>
            </a:extLst>
          </p:cNvPr>
          <p:cNvSpPr>
            <a:spLocks noGrp="1"/>
          </p:cNvSpPr>
          <p:nvPr>
            <p:ph type="sldNum" sz="quarter" idx="12"/>
          </p:nvPr>
        </p:nvSpPr>
        <p:spPr/>
        <p:txBody>
          <a:bodyPr/>
          <a:lstStyle/>
          <a:p>
            <a:fld id="{E5011BA2-DAAE-469C-BA41-9C658A28F658}" type="slidenum">
              <a:rPr lang="en-US" smtClean="0"/>
              <a:t>‹#›</a:t>
            </a:fld>
            <a:endParaRPr lang="en-US"/>
          </a:p>
        </p:txBody>
      </p:sp>
    </p:spTree>
    <p:extLst>
      <p:ext uri="{BB962C8B-B14F-4D97-AF65-F5344CB8AC3E}">
        <p14:creationId xmlns:p14="http://schemas.microsoft.com/office/powerpoint/2010/main" val="1363566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79C31D-F292-4171-B633-A59333A0A4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175F25-BDC7-492E-9738-6FAEC5CBFC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68C7F5-2AC0-4718-9354-1703DEEAA0FD}"/>
              </a:ext>
            </a:extLst>
          </p:cNvPr>
          <p:cNvSpPr>
            <a:spLocks noGrp="1"/>
          </p:cNvSpPr>
          <p:nvPr>
            <p:ph type="dt" sz="half" idx="10"/>
          </p:nvPr>
        </p:nvSpPr>
        <p:spPr/>
        <p:txBody>
          <a:bodyPr/>
          <a:lstStyle/>
          <a:p>
            <a:fld id="{24C17557-187B-4DF1-8FED-FCED11B1247A}" type="datetimeFigureOut">
              <a:rPr lang="en-US" smtClean="0"/>
              <a:t>2/26/2020</a:t>
            </a:fld>
            <a:endParaRPr lang="en-US"/>
          </a:p>
        </p:txBody>
      </p:sp>
      <p:sp>
        <p:nvSpPr>
          <p:cNvPr id="5" name="Footer Placeholder 4">
            <a:extLst>
              <a:ext uri="{FF2B5EF4-FFF2-40B4-BE49-F238E27FC236}">
                <a16:creationId xmlns:a16="http://schemas.microsoft.com/office/drawing/2014/main" id="{830F0C3E-647C-46E4-8CED-F236146B92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020BDE-B85F-4E77-BA51-9BB78F0E19C6}"/>
              </a:ext>
            </a:extLst>
          </p:cNvPr>
          <p:cNvSpPr>
            <a:spLocks noGrp="1"/>
          </p:cNvSpPr>
          <p:nvPr>
            <p:ph type="sldNum" sz="quarter" idx="12"/>
          </p:nvPr>
        </p:nvSpPr>
        <p:spPr/>
        <p:txBody>
          <a:bodyPr/>
          <a:lstStyle/>
          <a:p>
            <a:fld id="{E5011BA2-DAAE-469C-BA41-9C658A28F658}" type="slidenum">
              <a:rPr lang="en-US" smtClean="0"/>
              <a:t>‹#›</a:t>
            </a:fld>
            <a:endParaRPr lang="en-US"/>
          </a:p>
        </p:txBody>
      </p:sp>
    </p:spTree>
    <p:extLst>
      <p:ext uri="{BB962C8B-B14F-4D97-AF65-F5344CB8AC3E}">
        <p14:creationId xmlns:p14="http://schemas.microsoft.com/office/powerpoint/2010/main" val="3378795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2B75D-A249-46F8-870E-EF60E0E991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56A7D3-07A4-413C-85E6-4BB470254C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E31A0C-C19A-41ED-94CB-E061B775128C}"/>
              </a:ext>
            </a:extLst>
          </p:cNvPr>
          <p:cNvSpPr>
            <a:spLocks noGrp="1"/>
          </p:cNvSpPr>
          <p:nvPr>
            <p:ph type="dt" sz="half" idx="10"/>
          </p:nvPr>
        </p:nvSpPr>
        <p:spPr/>
        <p:txBody>
          <a:bodyPr/>
          <a:lstStyle/>
          <a:p>
            <a:fld id="{24C17557-187B-4DF1-8FED-FCED11B1247A}" type="datetimeFigureOut">
              <a:rPr lang="en-US" smtClean="0"/>
              <a:t>2/26/2020</a:t>
            </a:fld>
            <a:endParaRPr lang="en-US"/>
          </a:p>
        </p:txBody>
      </p:sp>
      <p:sp>
        <p:nvSpPr>
          <p:cNvPr id="5" name="Footer Placeholder 4">
            <a:extLst>
              <a:ext uri="{FF2B5EF4-FFF2-40B4-BE49-F238E27FC236}">
                <a16:creationId xmlns:a16="http://schemas.microsoft.com/office/drawing/2014/main" id="{BD3BDE73-D4F4-4BB4-98F8-50CB1B7FC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52DE21-D468-444D-BE03-19100ACDF15A}"/>
              </a:ext>
            </a:extLst>
          </p:cNvPr>
          <p:cNvSpPr>
            <a:spLocks noGrp="1"/>
          </p:cNvSpPr>
          <p:nvPr>
            <p:ph type="sldNum" sz="quarter" idx="12"/>
          </p:nvPr>
        </p:nvSpPr>
        <p:spPr/>
        <p:txBody>
          <a:bodyPr/>
          <a:lstStyle/>
          <a:p>
            <a:fld id="{E5011BA2-DAAE-469C-BA41-9C658A28F658}" type="slidenum">
              <a:rPr lang="en-US" smtClean="0"/>
              <a:t>‹#›</a:t>
            </a:fld>
            <a:endParaRPr lang="en-US"/>
          </a:p>
        </p:txBody>
      </p:sp>
    </p:spTree>
    <p:extLst>
      <p:ext uri="{BB962C8B-B14F-4D97-AF65-F5344CB8AC3E}">
        <p14:creationId xmlns:p14="http://schemas.microsoft.com/office/powerpoint/2010/main" val="2809844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654DD-7553-4D37-B0DA-FD9CEA583F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5B57E1-8C67-4232-8A0F-E413FE4FB7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C039F4-E52C-4045-8C49-6C159B16041E}"/>
              </a:ext>
            </a:extLst>
          </p:cNvPr>
          <p:cNvSpPr>
            <a:spLocks noGrp="1"/>
          </p:cNvSpPr>
          <p:nvPr>
            <p:ph type="dt" sz="half" idx="10"/>
          </p:nvPr>
        </p:nvSpPr>
        <p:spPr/>
        <p:txBody>
          <a:bodyPr/>
          <a:lstStyle/>
          <a:p>
            <a:fld id="{24C17557-187B-4DF1-8FED-FCED11B1247A}" type="datetimeFigureOut">
              <a:rPr lang="en-US" smtClean="0"/>
              <a:t>2/26/2020</a:t>
            </a:fld>
            <a:endParaRPr lang="en-US"/>
          </a:p>
        </p:txBody>
      </p:sp>
      <p:sp>
        <p:nvSpPr>
          <p:cNvPr id="5" name="Footer Placeholder 4">
            <a:extLst>
              <a:ext uri="{FF2B5EF4-FFF2-40B4-BE49-F238E27FC236}">
                <a16:creationId xmlns:a16="http://schemas.microsoft.com/office/drawing/2014/main" id="{16A41E1B-297A-414D-BAA9-C9EBA59181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12CF40-7E54-491D-94F1-5BCFE50374CE}"/>
              </a:ext>
            </a:extLst>
          </p:cNvPr>
          <p:cNvSpPr>
            <a:spLocks noGrp="1"/>
          </p:cNvSpPr>
          <p:nvPr>
            <p:ph type="sldNum" sz="quarter" idx="12"/>
          </p:nvPr>
        </p:nvSpPr>
        <p:spPr/>
        <p:txBody>
          <a:bodyPr/>
          <a:lstStyle/>
          <a:p>
            <a:fld id="{E5011BA2-DAAE-469C-BA41-9C658A28F658}" type="slidenum">
              <a:rPr lang="en-US" smtClean="0"/>
              <a:t>‹#›</a:t>
            </a:fld>
            <a:endParaRPr lang="en-US"/>
          </a:p>
        </p:txBody>
      </p:sp>
    </p:spTree>
    <p:extLst>
      <p:ext uri="{BB962C8B-B14F-4D97-AF65-F5344CB8AC3E}">
        <p14:creationId xmlns:p14="http://schemas.microsoft.com/office/powerpoint/2010/main" val="300129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20B36-D9C1-49B1-8425-96707E9D63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FBF47-0B8B-40F1-A48E-AFA43A287C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9DA685A-72D2-4AB5-AB81-CC28CDEF98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A598FC-CC0A-4410-9DF9-09CB8B6F81C2}"/>
              </a:ext>
            </a:extLst>
          </p:cNvPr>
          <p:cNvSpPr>
            <a:spLocks noGrp="1"/>
          </p:cNvSpPr>
          <p:nvPr>
            <p:ph type="dt" sz="half" idx="10"/>
          </p:nvPr>
        </p:nvSpPr>
        <p:spPr/>
        <p:txBody>
          <a:bodyPr/>
          <a:lstStyle/>
          <a:p>
            <a:fld id="{24C17557-187B-4DF1-8FED-FCED11B1247A}" type="datetimeFigureOut">
              <a:rPr lang="en-US" smtClean="0"/>
              <a:t>2/26/2020</a:t>
            </a:fld>
            <a:endParaRPr lang="en-US"/>
          </a:p>
        </p:txBody>
      </p:sp>
      <p:sp>
        <p:nvSpPr>
          <p:cNvPr id="6" name="Footer Placeholder 5">
            <a:extLst>
              <a:ext uri="{FF2B5EF4-FFF2-40B4-BE49-F238E27FC236}">
                <a16:creationId xmlns:a16="http://schemas.microsoft.com/office/drawing/2014/main" id="{484E830F-907E-4ADE-BB04-71D39D3988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754023-712C-4828-A3AD-F0DA14745463}"/>
              </a:ext>
            </a:extLst>
          </p:cNvPr>
          <p:cNvSpPr>
            <a:spLocks noGrp="1"/>
          </p:cNvSpPr>
          <p:nvPr>
            <p:ph type="sldNum" sz="quarter" idx="12"/>
          </p:nvPr>
        </p:nvSpPr>
        <p:spPr/>
        <p:txBody>
          <a:bodyPr/>
          <a:lstStyle/>
          <a:p>
            <a:fld id="{E5011BA2-DAAE-469C-BA41-9C658A28F658}" type="slidenum">
              <a:rPr lang="en-US" smtClean="0"/>
              <a:t>‹#›</a:t>
            </a:fld>
            <a:endParaRPr lang="en-US"/>
          </a:p>
        </p:txBody>
      </p:sp>
    </p:spTree>
    <p:extLst>
      <p:ext uri="{BB962C8B-B14F-4D97-AF65-F5344CB8AC3E}">
        <p14:creationId xmlns:p14="http://schemas.microsoft.com/office/powerpoint/2010/main" val="508975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9CB8B-3AE6-49FF-9EF0-533EA4F2A2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BCB36A-B803-4B99-92B1-B40518D603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32D470-91C2-4727-97A4-7259A8A477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AE6634-168B-4ED6-90D7-1A9D9C4E2F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3FC60B-62BD-4036-8800-F721F14CDF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767559-08AA-4BEE-8F31-5DD90B3C4C54}"/>
              </a:ext>
            </a:extLst>
          </p:cNvPr>
          <p:cNvSpPr>
            <a:spLocks noGrp="1"/>
          </p:cNvSpPr>
          <p:nvPr>
            <p:ph type="dt" sz="half" idx="10"/>
          </p:nvPr>
        </p:nvSpPr>
        <p:spPr/>
        <p:txBody>
          <a:bodyPr/>
          <a:lstStyle/>
          <a:p>
            <a:fld id="{24C17557-187B-4DF1-8FED-FCED11B1247A}" type="datetimeFigureOut">
              <a:rPr lang="en-US" smtClean="0"/>
              <a:t>2/26/2020</a:t>
            </a:fld>
            <a:endParaRPr lang="en-US"/>
          </a:p>
        </p:txBody>
      </p:sp>
      <p:sp>
        <p:nvSpPr>
          <p:cNvPr id="8" name="Footer Placeholder 7">
            <a:extLst>
              <a:ext uri="{FF2B5EF4-FFF2-40B4-BE49-F238E27FC236}">
                <a16:creationId xmlns:a16="http://schemas.microsoft.com/office/drawing/2014/main" id="{F2BFB842-5E43-4977-9714-37121D2C0D1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3D9342-7C68-443B-B9F0-57EBB8EA50D1}"/>
              </a:ext>
            </a:extLst>
          </p:cNvPr>
          <p:cNvSpPr>
            <a:spLocks noGrp="1"/>
          </p:cNvSpPr>
          <p:nvPr>
            <p:ph type="sldNum" sz="quarter" idx="12"/>
          </p:nvPr>
        </p:nvSpPr>
        <p:spPr/>
        <p:txBody>
          <a:bodyPr/>
          <a:lstStyle/>
          <a:p>
            <a:fld id="{E5011BA2-DAAE-469C-BA41-9C658A28F658}" type="slidenum">
              <a:rPr lang="en-US" smtClean="0"/>
              <a:t>‹#›</a:t>
            </a:fld>
            <a:endParaRPr lang="en-US"/>
          </a:p>
        </p:txBody>
      </p:sp>
    </p:spTree>
    <p:extLst>
      <p:ext uri="{BB962C8B-B14F-4D97-AF65-F5344CB8AC3E}">
        <p14:creationId xmlns:p14="http://schemas.microsoft.com/office/powerpoint/2010/main" val="4207962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3284B-C812-414D-8481-BBFC6E4A1D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1B90DA-26C9-4D42-8D11-81704F1B6D2A}"/>
              </a:ext>
            </a:extLst>
          </p:cNvPr>
          <p:cNvSpPr>
            <a:spLocks noGrp="1"/>
          </p:cNvSpPr>
          <p:nvPr>
            <p:ph type="dt" sz="half" idx="10"/>
          </p:nvPr>
        </p:nvSpPr>
        <p:spPr/>
        <p:txBody>
          <a:bodyPr/>
          <a:lstStyle/>
          <a:p>
            <a:fld id="{24C17557-187B-4DF1-8FED-FCED11B1247A}" type="datetimeFigureOut">
              <a:rPr lang="en-US" smtClean="0"/>
              <a:t>2/26/2020</a:t>
            </a:fld>
            <a:endParaRPr lang="en-US"/>
          </a:p>
        </p:txBody>
      </p:sp>
      <p:sp>
        <p:nvSpPr>
          <p:cNvPr id="4" name="Footer Placeholder 3">
            <a:extLst>
              <a:ext uri="{FF2B5EF4-FFF2-40B4-BE49-F238E27FC236}">
                <a16:creationId xmlns:a16="http://schemas.microsoft.com/office/drawing/2014/main" id="{869B786B-3B88-4A4B-A42B-9248EC2002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18F1E4-3711-4E7D-BBF5-4318602B122B}"/>
              </a:ext>
            </a:extLst>
          </p:cNvPr>
          <p:cNvSpPr>
            <a:spLocks noGrp="1"/>
          </p:cNvSpPr>
          <p:nvPr>
            <p:ph type="sldNum" sz="quarter" idx="12"/>
          </p:nvPr>
        </p:nvSpPr>
        <p:spPr/>
        <p:txBody>
          <a:bodyPr/>
          <a:lstStyle/>
          <a:p>
            <a:fld id="{E5011BA2-DAAE-469C-BA41-9C658A28F658}" type="slidenum">
              <a:rPr lang="en-US" smtClean="0"/>
              <a:t>‹#›</a:t>
            </a:fld>
            <a:endParaRPr lang="en-US"/>
          </a:p>
        </p:txBody>
      </p:sp>
    </p:spTree>
    <p:extLst>
      <p:ext uri="{BB962C8B-B14F-4D97-AF65-F5344CB8AC3E}">
        <p14:creationId xmlns:p14="http://schemas.microsoft.com/office/powerpoint/2010/main" val="1765402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70386C-7BBD-45BD-925C-033BA8D91B0E}"/>
              </a:ext>
            </a:extLst>
          </p:cNvPr>
          <p:cNvSpPr>
            <a:spLocks noGrp="1"/>
          </p:cNvSpPr>
          <p:nvPr>
            <p:ph type="dt" sz="half" idx="10"/>
          </p:nvPr>
        </p:nvSpPr>
        <p:spPr/>
        <p:txBody>
          <a:bodyPr/>
          <a:lstStyle/>
          <a:p>
            <a:fld id="{24C17557-187B-4DF1-8FED-FCED11B1247A}" type="datetimeFigureOut">
              <a:rPr lang="en-US" smtClean="0"/>
              <a:t>2/26/2020</a:t>
            </a:fld>
            <a:endParaRPr lang="en-US"/>
          </a:p>
        </p:txBody>
      </p:sp>
      <p:sp>
        <p:nvSpPr>
          <p:cNvPr id="3" name="Footer Placeholder 2">
            <a:extLst>
              <a:ext uri="{FF2B5EF4-FFF2-40B4-BE49-F238E27FC236}">
                <a16:creationId xmlns:a16="http://schemas.microsoft.com/office/drawing/2014/main" id="{67F889FE-6538-4DA9-95FE-96BA188FA7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E16B06-6CBF-48DA-BF23-619851738B48}"/>
              </a:ext>
            </a:extLst>
          </p:cNvPr>
          <p:cNvSpPr>
            <a:spLocks noGrp="1"/>
          </p:cNvSpPr>
          <p:nvPr>
            <p:ph type="sldNum" sz="quarter" idx="12"/>
          </p:nvPr>
        </p:nvSpPr>
        <p:spPr/>
        <p:txBody>
          <a:bodyPr/>
          <a:lstStyle/>
          <a:p>
            <a:fld id="{E5011BA2-DAAE-469C-BA41-9C658A28F658}" type="slidenum">
              <a:rPr lang="en-US" smtClean="0"/>
              <a:t>‹#›</a:t>
            </a:fld>
            <a:endParaRPr lang="en-US"/>
          </a:p>
        </p:txBody>
      </p:sp>
    </p:spTree>
    <p:extLst>
      <p:ext uri="{BB962C8B-B14F-4D97-AF65-F5344CB8AC3E}">
        <p14:creationId xmlns:p14="http://schemas.microsoft.com/office/powerpoint/2010/main" val="1599137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00C2E-9AB0-4892-9C63-3A639CB001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92AF2F-02BB-4104-B2F5-E933DAC4E7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F7AB3C-D187-4380-BAC2-23999C2F02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BCFE6D-3FA7-466B-BFD6-0632ACD58D5C}"/>
              </a:ext>
            </a:extLst>
          </p:cNvPr>
          <p:cNvSpPr>
            <a:spLocks noGrp="1"/>
          </p:cNvSpPr>
          <p:nvPr>
            <p:ph type="dt" sz="half" idx="10"/>
          </p:nvPr>
        </p:nvSpPr>
        <p:spPr/>
        <p:txBody>
          <a:bodyPr/>
          <a:lstStyle/>
          <a:p>
            <a:fld id="{24C17557-187B-4DF1-8FED-FCED11B1247A}" type="datetimeFigureOut">
              <a:rPr lang="en-US" smtClean="0"/>
              <a:t>2/26/2020</a:t>
            </a:fld>
            <a:endParaRPr lang="en-US"/>
          </a:p>
        </p:txBody>
      </p:sp>
      <p:sp>
        <p:nvSpPr>
          <p:cNvPr id="6" name="Footer Placeholder 5">
            <a:extLst>
              <a:ext uri="{FF2B5EF4-FFF2-40B4-BE49-F238E27FC236}">
                <a16:creationId xmlns:a16="http://schemas.microsoft.com/office/drawing/2014/main" id="{C9F52684-0272-4DBB-9394-41540A50BA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2AF35E-9385-4659-944E-401A21FCB0AE}"/>
              </a:ext>
            </a:extLst>
          </p:cNvPr>
          <p:cNvSpPr>
            <a:spLocks noGrp="1"/>
          </p:cNvSpPr>
          <p:nvPr>
            <p:ph type="sldNum" sz="quarter" idx="12"/>
          </p:nvPr>
        </p:nvSpPr>
        <p:spPr/>
        <p:txBody>
          <a:bodyPr/>
          <a:lstStyle/>
          <a:p>
            <a:fld id="{E5011BA2-DAAE-469C-BA41-9C658A28F658}" type="slidenum">
              <a:rPr lang="en-US" smtClean="0"/>
              <a:t>‹#›</a:t>
            </a:fld>
            <a:endParaRPr lang="en-US"/>
          </a:p>
        </p:txBody>
      </p:sp>
    </p:spTree>
    <p:extLst>
      <p:ext uri="{BB962C8B-B14F-4D97-AF65-F5344CB8AC3E}">
        <p14:creationId xmlns:p14="http://schemas.microsoft.com/office/powerpoint/2010/main" val="2907466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36215-0997-4D89-8F73-AB1DCB5B34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E8009B-51D2-4289-ABE0-5A697556BA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EBAE89-78C6-40A2-97D9-D3B50F2B8D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60C2C7-04B4-4ABB-95B7-3AFCAACC9253}"/>
              </a:ext>
            </a:extLst>
          </p:cNvPr>
          <p:cNvSpPr>
            <a:spLocks noGrp="1"/>
          </p:cNvSpPr>
          <p:nvPr>
            <p:ph type="dt" sz="half" idx="10"/>
          </p:nvPr>
        </p:nvSpPr>
        <p:spPr/>
        <p:txBody>
          <a:bodyPr/>
          <a:lstStyle/>
          <a:p>
            <a:fld id="{24C17557-187B-4DF1-8FED-FCED11B1247A}" type="datetimeFigureOut">
              <a:rPr lang="en-US" smtClean="0"/>
              <a:t>2/26/2020</a:t>
            </a:fld>
            <a:endParaRPr lang="en-US"/>
          </a:p>
        </p:txBody>
      </p:sp>
      <p:sp>
        <p:nvSpPr>
          <p:cNvPr id="6" name="Footer Placeholder 5">
            <a:extLst>
              <a:ext uri="{FF2B5EF4-FFF2-40B4-BE49-F238E27FC236}">
                <a16:creationId xmlns:a16="http://schemas.microsoft.com/office/drawing/2014/main" id="{1EEF5F06-00C7-45F7-8F4A-E93533C7F4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1BB476-2E70-41F7-BE34-D9ED59345961}"/>
              </a:ext>
            </a:extLst>
          </p:cNvPr>
          <p:cNvSpPr>
            <a:spLocks noGrp="1"/>
          </p:cNvSpPr>
          <p:nvPr>
            <p:ph type="sldNum" sz="quarter" idx="12"/>
          </p:nvPr>
        </p:nvSpPr>
        <p:spPr/>
        <p:txBody>
          <a:bodyPr/>
          <a:lstStyle/>
          <a:p>
            <a:fld id="{E5011BA2-DAAE-469C-BA41-9C658A28F658}" type="slidenum">
              <a:rPr lang="en-US" smtClean="0"/>
              <a:t>‹#›</a:t>
            </a:fld>
            <a:endParaRPr lang="en-US"/>
          </a:p>
        </p:txBody>
      </p:sp>
    </p:spTree>
    <p:extLst>
      <p:ext uri="{BB962C8B-B14F-4D97-AF65-F5344CB8AC3E}">
        <p14:creationId xmlns:p14="http://schemas.microsoft.com/office/powerpoint/2010/main" val="2249935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D29F6-4572-4AE7-8D77-B428D65631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698A92-8EF3-4BD2-9122-D15BE54015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34E3-868F-4B83-A0BE-75A7CA37B6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C17557-187B-4DF1-8FED-FCED11B1247A}" type="datetimeFigureOut">
              <a:rPr lang="en-US" smtClean="0"/>
              <a:t>2/26/2020</a:t>
            </a:fld>
            <a:endParaRPr lang="en-US"/>
          </a:p>
        </p:txBody>
      </p:sp>
      <p:sp>
        <p:nvSpPr>
          <p:cNvPr id="5" name="Footer Placeholder 4">
            <a:extLst>
              <a:ext uri="{FF2B5EF4-FFF2-40B4-BE49-F238E27FC236}">
                <a16:creationId xmlns:a16="http://schemas.microsoft.com/office/drawing/2014/main" id="{3AA725FA-425D-4357-8C17-1B6E68DA50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2C20504-09C8-43F1-97C0-C9588015B8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11BA2-DAAE-469C-BA41-9C658A28F658}" type="slidenum">
              <a:rPr lang="en-US" smtClean="0"/>
              <a:t>‹#›</a:t>
            </a:fld>
            <a:endParaRPr lang="en-US"/>
          </a:p>
        </p:txBody>
      </p:sp>
    </p:spTree>
    <p:extLst>
      <p:ext uri="{BB962C8B-B14F-4D97-AF65-F5344CB8AC3E}">
        <p14:creationId xmlns:p14="http://schemas.microsoft.com/office/powerpoint/2010/main" val="688267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1C48991-1F45-43A6-9812-AD533E43527B}"/>
              </a:ext>
            </a:extLst>
          </p:cNvPr>
          <p:cNvPicPr>
            <a:picLocks noChangeAspect="1"/>
          </p:cNvPicPr>
          <p:nvPr/>
        </p:nvPicPr>
        <p:blipFill>
          <a:blip r:embed="rId2"/>
          <a:stretch>
            <a:fillRect/>
          </a:stretch>
        </p:blipFill>
        <p:spPr>
          <a:xfrm>
            <a:off x="1996480" y="457200"/>
            <a:ext cx="7568348" cy="5486400"/>
          </a:xfrm>
          <a:prstGeom prst="rect">
            <a:avLst/>
          </a:prstGeom>
        </p:spPr>
      </p:pic>
      <p:sp>
        <p:nvSpPr>
          <p:cNvPr id="3" name="Rectangle 2">
            <a:extLst>
              <a:ext uri="{FF2B5EF4-FFF2-40B4-BE49-F238E27FC236}">
                <a16:creationId xmlns:a16="http://schemas.microsoft.com/office/drawing/2014/main" id="{8397A7D9-6330-4869-8771-0FEB8C138D47}"/>
              </a:ext>
            </a:extLst>
          </p:cNvPr>
          <p:cNvSpPr/>
          <p:nvPr/>
        </p:nvSpPr>
        <p:spPr>
          <a:xfrm>
            <a:off x="3210979" y="6139190"/>
            <a:ext cx="5770041" cy="523220"/>
          </a:xfrm>
          <a:prstGeom prst="rect">
            <a:avLst/>
          </a:prstGeom>
        </p:spPr>
        <p:txBody>
          <a:bodyPr wrap="none">
            <a:spAutoFit/>
          </a:bodyPr>
          <a:lstStyle/>
          <a:p>
            <a:r>
              <a:rPr lang="en-US" sz="2800" b="1" dirty="0"/>
              <a:t>Figure: The mechanism of electrolysis</a:t>
            </a:r>
          </a:p>
        </p:txBody>
      </p:sp>
    </p:spTree>
    <p:extLst>
      <p:ext uri="{BB962C8B-B14F-4D97-AF65-F5344CB8AC3E}">
        <p14:creationId xmlns:p14="http://schemas.microsoft.com/office/powerpoint/2010/main" val="295952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09EF841-C684-434A-A4EA-32F1AB273DCC}"/>
              </a:ext>
            </a:extLst>
          </p:cNvPr>
          <p:cNvPicPr>
            <a:picLocks noChangeAspect="1"/>
          </p:cNvPicPr>
          <p:nvPr/>
        </p:nvPicPr>
        <p:blipFill>
          <a:blip r:embed="rId2"/>
          <a:stretch>
            <a:fillRect/>
          </a:stretch>
        </p:blipFill>
        <p:spPr>
          <a:xfrm>
            <a:off x="359504" y="550793"/>
            <a:ext cx="7469454" cy="5120640"/>
          </a:xfrm>
          <a:prstGeom prst="rect">
            <a:avLst/>
          </a:prstGeom>
        </p:spPr>
      </p:pic>
      <p:sp>
        <p:nvSpPr>
          <p:cNvPr id="3" name="Rectangle 2">
            <a:extLst>
              <a:ext uri="{FF2B5EF4-FFF2-40B4-BE49-F238E27FC236}">
                <a16:creationId xmlns:a16="http://schemas.microsoft.com/office/drawing/2014/main" id="{12F9F168-D5E4-4DFA-BB8F-B4688ACC9445}"/>
              </a:ext>
            </a:extLst>
          </p:cNvPr>
          <p:cNvSpPr/>
          <p:nvPr/>
        </p:nvSpPr>
        <p:spPr>
          <a:xfrm>
            <a:off x="569844" y="5815550"/>
            <a:ext cx="11237843" cy="707886"/>
          </a:xfrm>
          <a:prstGeom prst="rect">
            <a:avLst/>
          </a:prstGeom>
        </p:spPr>
        <p:txBody>
          <a:bodyPr wrap="square">
            <a:spAutoFit/>
          </a:bodyPr>
          <a:lstStyle/>
          <a:p>
            <a:pPr algn="just"/>
            <a:r>
              <a:rPr lang="en-US" sz="2000" b="1" dirty="0"/>
              <a:t>Figure : Passing an electric current through molten NaCl decomposes the material into Na metal and Cl gas. Care must be taken to keep the products separated to prevent the spontaneous formation of NaCl</a:t>
            </a:r>
          </a:p>
        </p:txBody>
      </p:sp>
      <p:pic>
        <p:nvPicPr>
          <p:cNvPr id="4" name="Picture 3">
            <a:extLst>
              <a:ext uri="{FF2B5EF4-FFF2-40B4-BE49-F238E27FC236}">
                <a16:creationId xmlns:a16="http://schemas.microsoft.com/office/drawing/2014/main" id="{D018E379-1A48-4980-9DAF-D06108686ADA}"/>
              </a:ext>
            </a:extLst>
          </p:cNvPr>
          <p:cNvPicPr>
            <a:picLocks noChangeAspect="1"/>
          </p:cNvPicPr>
          <p:nvPr/>
        </p:nvPicPr>
        <p:blipFill>
          <a:blip r:embed="rId3"/>
          <a:stretch>
            <a:fillRect/>
          </a:stretch>
        </p:blipFill>
        <p:spPr>
          <a:xfrm>
            <a:off x="5747383" y="550793"/>
            <a:ext cx="6085113" cy="1188720"/>
          </a:xfrm>
          <a:prstGeom prst="rect">
            <a:avLst/>
          </a:prstGeom>
        </p:spPr>
      </p:pic>
    </p:spTree>
    <p:extLst>
      <p:ext uri="{BB962C8B-B14F-4D97-AF65-F5344CB8AC3E}">
        <p14:creationId xmlns:p14="http://schemas.microsoft.com/office/powerpoint/2010/main" val="1752831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F5201F4-9A90-448A-8E57-5645D9296D4C}"/>
              </a:ext>
            </a:extLst>
          </p:cNvPr>
          <p:cNvSpPr/>
          <p:nvPr/>
        </p:nvSpPr>
        <p:spPr>
          <a:xfrm>
            <a:off x="667771" y="487882"/>
            <a:ext cx="5144485" cy="584775"/>
          </a:xfrm>
          <a:prstGeom prst="rect">
            <a:avLst/>
          </a:prstGeom>
        </p:spPr>
        <p:txBody>
          <a:bodyPr wrap="none">
            <a:spAutoFit/>
          </a:bodyPr>
          <a:lstStyle/>
          <a:p>
            <a:r>
              <a:rPr lang="en-US" sz="3200" b="1" dirty="0"/>
              <a:t>Faraday’s Laws of Electrolysis</a:t>
            </a:r>
          </a:p>
        </p:txBody>
      </p:sp>
      <p:sp>
        <p:nvSpPr>
          <p:cNvPr id="3" name="Rectangle 2">
            <a:extLst>
              <a:ext uri="{FF2B5EF4-FFF2-40B4-BE49-F238E27FC236}">
                <a16:creationId xmlns:a16="http://schemas.microsoft.com/office/drawing/2014/main" id="{3137F906-DBAD-4236-ABB4-803A3B9ECE1D}"/>
              </a:ext>
            </a:extLst>
          </p:cNvPr>
          <p:cNvSpPr/>
          <p:nvPr/>
        </p:nvSpPr>
        <p:spPr>
          <a:xfrm>
            <a:off x="1403842" y="1181689"/>
            <a:ext cx="1683474" cy="523220"/>
          </a:xfrm>
          <a:prstGeom prst="rect">
            <a:avLst/>
          </a:prstGeom>
        </p:spPr>
        <p:txBody>
          <a:bodyPr wrap="none">
            <a:spAutoFit/>
          </a:bodyPr>
          <a:lstStyle/>
          <a:p>
            <a:r>
              <a:rPr lang="en-US" sz="2800" b="1" dirty="0"/>
              <a:t>First Law: </a:t>
            </a:r>
          </a:p>
        </p:txBody>
      </p:sp>
      <p:sp>
        <p:nvSpPr>
          <p:cNvPr id="6" name="Rectangle 5">
            <a:extLst>
              <a:ext uri="{FF2B5EF4-FFF2-40B4-BE49-F238E27FC236}">
                <a16:creationId xmlns:a16="http://schemas.microsoft.com/office/drawing/2014/main" id="{B2DF9969-3CE4-460B-BEBC-121561AFA720}"/>
              </a:ext>
            </a:extLst>
          </p:cNvPr>
          <p:cNvSpPr/>
          <p:nvPr/>
        </p:nvSpPr>
        <p:spPr>
          <a:xfrm>
            <a:off x="1403842" y="1836855"/>
            <a:ext cx="9607827" cy="830997"/>
          </a:xfrm>
          <a:prstGeom prst="rect">
            <a:avLst/>
          </a:prstGeom>
        </p:spPr>
        <p:txBody>
          <a:bodyPr wrap="square">
            <a:spAutoFit/>
          </a:bodyPr>
          <a:lstStyle/>
          <a:p>
            <a:pPr algn="just"/>
            <a:r>
              <a:rPr lang="en-US" sz="2400" b="1" dirty="0"/>
              <a:t>“The amount of product during electrolysis is directly proportional to the quantity of electricity which passes through the electrolyte solution”</a:t>
            </a:r>
          </a:p>
        </p:txBody>
      </p:sp>
      <p:sp>
        <p:nvSpPr>
          <p:cNvPr id="18" name="Rectangle 17">
            <a:extLst>
              <a:ext uri="{FF2B5EF4-FFF2-40B4-BE49-F238E27FC236}">
                <a16:creationId xmlns:a16="http://schemas.microsoft.com/office/drawing/2014/main" id="{88EF2D5D-0644-4E93-A2E5-299D1B24F57B}"/>
              </a:ext>
            </a:extLst>
          </p:cNvPr>
          <p:cNvSpPr/>
          <p:nvPr/>
        </p:nvSpPr>
        <p:spPr>
          <a:xfrm>
            <a:off x="5227813" y="3389617"/>
            <a:ext cx="1736373" cy="523220"/>
          </a:xfrm>
          <a:prstGeom prst="rect">
            <a:avLst/>
          </a:prstGeom>
        </p:spPr>
        <p:txBody>
          <a:bodyPr wrap="none">
            <a:spAutoFit/>
          </a:bodyPr>
          <a:lstStyle/>
          <a:p>
            <a:r>
              <a:rPr lang="en-US" sz="2800" dirty="0"/>
              <a:t> [Q = I × t] </a:t>
            </a:r>
          </a:p>
        </p:txBody>
      </p:sp>
      <p:grpSp>
        <p:nvGrpSpPr>
          <p:cNvPr id="24" name="Group 23">
            <a:extLst>
              <a:ext uri="{FF2B5EF4-FFF2-40B4-BE49-F238E27FC236}">
                <a16:creationId xmlns:a16="http://schemas.microsoft.com/office/drawing/2014/main" id="{64B0AFE1-7B12-4752-AD66-8ED112E20078}"/>
              </a:ext>
            </a:extLst>
          </p:cNvPr>
          <p:cNvGrpSpPr/>
          <p:nvPr/>
        </p:nvGrpSpPr>
        <p:grpSpPr>
          <a:xfrm>
            <a:off x="2640290" y="2722685"/>
            <a:ext cx="1980029" cy="1843136"/>
            <a:chOff x="2824175" y="3344470"/>
            <a:chExt cx="1980029" cy="1843136"/>
          </a:xfrm>
        </p:grpSpPr>
        <p:sp>
          <p:nvSpPr>
            <p:cNvPr id="4" name="Rectangle 3">
              <a:extLst>
                <a:ext uri="{FF2B5EF4-FFF2-40B4-BE49-F238E27FC236}">
                  <a16:creationId xmlns:a16="http://schemas.microsoft.com/office/drawing/2014/main" id="{BD9BADAC-601C-4E8B-9667-F765BA6DA680}"/>
                </a:ext>
              </a:extLst>
            </p:cNvPr>
            <p:cNvSpPr/>
            <p:nvPr/>
          </p:nvSpPr>
          <p:spPr>
            <a:xfrm>
              <a:off x="2824175" y="3344470"/>
              <a:ext cx="1215397" cy="523220"/>
            </a:xfrm>
            <a:prstGeom prst="rect">
              <a:avLst/>
            </a:prstGeom>
          </p:spPr>
          <p:txBody>
            <a:bodyPr wrap="none">
              <a:spAutoFit/>
            </a:bodyPr>
            <a:lstStyle/>
            <a:p>
              <a:r>
                <a:rPr lang="en-US" sz="2800" b="1" dirty="0"/>
                <a:t>m ∝ Q </a:t>
              </a:r>
            </a:p>
          </p:txBody>
        </p:sp>
        <p:sp>
          <p:nvSpPr>
            <p:cNvPr id="19" name="Rectangle 18">
              <a:extLst>
                <a:ext uri="{FF2B5EF4-FFF2-40B4-BE49-F238E27FC236}">
                  <a16:creationId xmlns:a16="http://schemas.microsoft.com/office/drawing/2014/main" id="{40AA93EB-5697-4C92-BB74-5F0C666EC1D5}"/>
                </a:ext>
              </a:extLst>
            </p:cNvPr>
            <p:cNvSpPr/>
            <p:nvPr/>
          </p:nvSpPr>
          <p:spPr>
            <a:xfrm>
              <a:off x="2824175" y="4021088"/>
              <a:ext cx="1532792" cy="523220"/>
            </a:xfrm>
            <a:prstGeom prst="rect">
              <a:avLst/>
            </a:prstGeom>
          </p:spPr>
          <p:txBody>
            <a:bodyPr wrap="none">
              <a:spAutoFit/>
            </a:bodyPr>
            <a:lstStyle/>
            <a:p>
              <a:r>
                <a:rPr lang="en-US" sz="2800" b="1" dirty="0"/>
                <a:t>m ∝ I × t </a:t>
              </a:r>
            </a:p>
          </p:txBody>
        </p:sp>
        <p:sp>
          <p:nvSpPr>
            <p:cNvPr id="20" name="Rectangle 19">
              <a:extLst>
                <a:ext uri="{FF2B5EF4-FFF2-40B4-BE49-F238E27FC236}">
                  <a16:creationId xmlns:a16="http://schemas.microsoft.com/office/drawing/2014/main" id="{50B4DE50-EC49-45F2-8509-ECFA79178BB0}"/>
                </a:ext>
              </a:extLst>
            </p:cNvPr>
            <p:cNvSpPr/>
            <p:nvPr/>
          </p:nvSpPr>
          <p:spPr>
            <a:xfrm>
              <a:off x="2824175" y="4664386"/>
              <a:ext cx="1980029" cy="523220"/>
            </a:xfrm>
            <a:prstGeom prst="rect">
              <a:avLst/>
            </a:prstGeom>
          </p:spPr>
          <p:txBody>
            <a:bodyPr wrap="none">
              <a:spAutoFit/>
            </a:bodyPr>
            <a:lstStyle/>
            <a:p>
              <a:r>
                <a:rPr lang="en-US" sz="2800" b="1" dirty="0"/>
                <a:t>m = Z × I × t </a:t>
              </a:r>
            </a:p>
          </p:txBody>
        </p:sp>
      </p:grpSp>
      <p:sp>
        <p:nvSpPr>
          <p:cNvPr id="21" name="Rectangle 20">
            <a:extLst>
              <a:ext uri="{FF2B5EF4-FFF2-40B4-BE49-F238E27FC236}">
                <a16:creationId xmlns:a16="http://schemas.microsoft.com/office/drawing/2014/main" id="{943083AF-7FE4-4184-B3DF-6039F746ADC8}"/>
              </a:ext>
            </a:extLst>
          </p:cNvPr>
          <p:cNvSpPr/>
          <p:nvPr/>
        </p:nvSpPr>
        <p:spPr>
          <a:xfrm>
            <a:off x="1403842" y="5513098"/>
            <a:ext cx="9852580" cy="830997"/>
          </a:xfrm>
          <a:prstGeom prst="rect">
            <a:avLst/>
          </a:prstGeom>
        </p:spPr>
        <p:txBody>
          <a:bodyPr wrap="square">
            <a:spAutoFit/>
          </a:bodyPr>
          <a:lstStyle/>
          <a:p>
            <a:pPr algn="just"/>
            <a:r>
              <a:rPr lang="en-US" sz="2400" b="1" dirty="0"/>
              <a:t>Electrochemical equivalent is the amount of a substance deposited by 1 ampere current passing for 1 second </a:t>
            </a:r>
          </a:p>
        </p:txBody>
      </p:sp>
      <p:sp>
        <p:nvSpPr>
          <p:cNvPr id="22" name="Rectangle 21">
            <a:extLst>
              <a:ext uri="{FF2B5EF4-FFF2-40B4-BE49-F238E27FC236}">
                <a16:creationId xmlns:a16="http://schemas.microsoft.com/office/drawing/2014/main" id="{B5C92E0F-95BB-4ED1-A064-F96552DF25A9}"/>
              </a:ext>
            </a:extLst>
          </p:cNvPr>
          <p:cNvSpPr/>
          <p:nvPr/>
        </p:nvSpPr>
        <p:spPr>
          <a:xfrm>
            <a:off x="5227813" y="4067392"/>
            <a:ext cx="5888271" cy="461665"/>
          </a:xfrm>
          <a:prstGeom prst="rect">
            <a:avLst/>
          </a:prstGeom>
        </p:spPr>
        <p:txBody>
          <a:bodyPr wrap="square">
            <a:spAutoFit/>
          </a:bodyPr>
          <a:lstStyle/>
          <a:p>
            <a:r>
              <a:rPr lang="en-US" sz="2400" dirty="0"/>
              <a:t>[Z = Electrochemical equivalent of electrolyte]</a:t>
            </a:r>
          </a:p>
        </p:txBody>
      </p:sp>
      <p:sp>
        <p:nvSpPr>
          <p:cNvPr id="23" name="Rectangle 22">
            <a:extLst>
              <a:ext uri="{FF2B5EF4-FFF2-40B4-BE49-F238E27FC236}">
                <a16:creationId xmlns:a16="http://schemas.microsoft.com/office/drawing/2014/main" id="{DE2198E1-E824-42F2-B780-E53EE1D0BD3C}"/>
              </a:ext>
            </a:extLst>
          </p:cNvPr>
          <p:cNvSpPr/>
          <p:nvPr/>
        </p:nvSpPr>
        <p:spPr>
          <a:xfrm>
            <a:off x="5227813" y="4746766"/>
            <a:ext cx="2852334" cy="461665"/>
          </a:xfrm>
          <a:prstGeom prst="rect">
            <a:avLst/>
          </a:prstGeom>
        </p:spPr>
        <p:txBody>
          <a:bodyPr wrap="square">
            <a:spAutoFit/>
          </a:bodyPr>
          <a:lstStyle/>
          <a:p>
            <a:r>
              <a:rPr lang="en-US" sz="2400" dirty="0"/>
              <a:t>[If I = 1 A, t = 1 sec] </a:t>
            </a:r>
          </a:p>
        </p:txBody>
      </p:sp>
      <p:sp>
        <p:nvSpPr>
          <p:cNvPr id="25" name="Rectangle 24">
            <a:extLst>
              <a:ext uri="{FF2B5EF4-FFF2-40B4-BE49-F238E27FC236}">
                <a16:creationId xmlns:a16="http://schemas.microsoft.com/office/drawing/2014/main" id="{03AF6E69-D28C-4A14-8674-5822899B8512}"/>
              </a:ext>
            </a:extLst>
          </p:cNvPr>
          <p:cNvSpPr/>
          <p:nvPr/>
        </p:nvSpPr>
        <p:spPr>
          <a:xfrm>
            <a:off x="2640290" y="4746766"/>
            <a:ext cx="1072730" cy="523220"/>
          </a:xfrm>
          <a:prstGeom prst="rect">
            <a:avLst/>
          </a:prstGeom>
        </p:spPr>
        <p:txBody>
          <a:bodyPr wrap="none">
            <a:spAutoFit/>
          </a:bodyPr>
          <a:lstStyle/>
          <a:p>
            <a:r>
              <a:rPr lang="en-US" sz="2800" b="1" dirty="0"/>
              <a:t>m = Z </a:t>
            </a:r>
          </a:p>
        </p:txBody>
      </p:sp>
    </p:spTree>
    <p:extLst>
      <p:ext uri="{BB962C8B-B14F-4D97-AF65-F5344CB8AC3E}">
        <p14:creationId xmlns:p14="http://schemas.microsoft.com/office/powerpoint/2010/main" val="2802852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68D283-82EC-4873-A9E7-B1F6610A71EC}"/>
              </a:ext>
            </a:extLst>
          </p:cNvPr>
          <p:cNvSpPr/>
          <p:nvPr/>
        </p:nvSpPr>
        <p:spPr>
          <a:xfrm>
            <a:off x="1055019" y="1084476"/>
            <a:ext cx="2119747" cy="523220"/>
          </a:xfrm>
          <a:prstGeom prst="rect">
            <a:avLst/>
          </a:prstGeom>
        </p:spPr>
        <p:txBody>
          <a:bodyPr wrap="none">
            <a:spAutoFit/>
          </a:bodyPr>
          <a:lstStyle/>
          <a:p>
            <a:r>
              <a:rPr lang="en-US" sz="2800" b="1" dirty="0"/>
              <a:t>Second Law: </a:t>
            </a:r>
          </a:p>
        </p:txBody>
      </p:sp>
      <p:sp>
        <p:nvSpPr>
          <p:cNvPr id="3" name="Rectangle 2">
            <a:extLst>
              <a:ext uri="{FF2B5EF4-FFF2-40B4-BE49-F238E27FC236}">
                <a16:creationId xmlns:a16="http://schemas.microsoft.com/office/drawing/2014/main" id="{BA8D245F-58F6-4D4B-B19A-1C5FA3154C30}"/>
              </a:ext>
            </a:extLst>
          </p:cNvPr>
          <p:cNvSpPr/>
          <p:nvPr/>
        </p:nvSpPr>
        <p:spPr>
          <a:xfrm>
            <a:off x="1542197" y="1697503"/>
            <a:ext cx="9863574" cy="1200329"/>
          </a:xfrm>
          <a:prstGeom prst="rect">
            <a:avLst/>
          </a:prstGeom>
        </p:spPr>
        <p:txBody>
          <a:bodyPr wrap="square">
            <a:spAutoFit/>
          </a:bodyPr>
          <a:lstStyle/>
          <a:p>
            <a:pPr algn="just"/>
            <a:r>
              <a:rPr lang="en-US" sz="2400" b="1" dirty="0"/>
              <a:t>“When the same quantity of electricity passes through solutions of different electrolytes, the amounts of the product are directly proportional to their chemical equivalents.”</a:t>
            </a:r>
          </a:p>
        </p:txBody>
      </p:sp>
      <p:grpSp>
        <p:nvGrpSpPr>
          <p:cNvPr id="13" name="Group 12">
            <a:extLst>
              <a:ext uri="{FF2B5EF4-FFF2-40B4-BE49-F238E27FC236}">
                <a16:creationId xmlns:a16="http://schemas.microsoft.com/office/drawing/2014/main" id="{44BE19CA-9E09-4AF7-9D70-AF65AEBD45D6}"/>
              </a:ext>
            </a:extLst>
          </p:cNvPr>
          <p:cNvGrpSpPr/>
          <p:nvPr/>
        </p:nvGrpSpPr>
        <p:grpSpPr>
          <a:xfrm>
            <a:off x="4541936" y="2897832"/>
            <a:ext cx="1796027" cy="1140286"/>
            <a:chOff x="2494772" y="4272147"/>
            <a:chExt cx="1796027" cy="1140286"/>
          </a:xfrm>
        </p:grpSpPr>
        <p:grpSp>
          <p:nvGrpSpPr>
            <p:cNvPr id="4" name="Group 3">
              <a:extLst>
                <a:ext uri="{FF2B5EF4-FFF2-40B4-BE49-F238E27FC236}">
                  <a16:creationId xmlns:a16="http://schemas.microsoft.com/office/drawing/2014/main" id="{AE3518E1-3AAB-4EDE-B640-2DF50448772F}"/>
                </a:ext>
              </a:extLst>
            </p:cNvPr>
            <p:cNvGrpSpPr/>
            <p:nvPr/>
          </p:nvGrpSpPr>
          <p:grpSpPr>
            <a:xfrm>
              <a:off x="2494772" y="4272147"/>
              <a:ext cx="679994" cy="1109004"/>
              <a:chOff x="2494772" y="4272147"/>
              <a:chExt cx="679994" cy="1109004"/>
            </a:xfrm>
          </p:grpSpPr>
          <p:sp>
            <p:nvSpPr>
              <p:cNvPr id="5" name="Rectangle 4">
                <a:extLst>
                  <a:ext uri="{FF2B5EF4-FFF2-40B4-BE49-F238E27FC236}">
                    <a16:creationId xmlns:a16="http://schemas.microsoft.com/office/drawing/2014/main" id="{57801A36-B365-4817-B9B7-6D22ACBA53CD}"/>
                  </a:ext>
                </a:extLst>
              </p:cNvPr>
              <p:cNvSpPr/>
              <p:nvPr/>
            </p:nvSpPr>
            <p:spPr>
              <a:xfrm>
                <a:off x="2494772" y="4272147"/>
                <a:ext cx="679994" cy="523220"/>
              </a:xfrm>
              <a:prstGeom prst="rect">
                <a:avLst/>
              </a:prstGeom>
            </p:spPr>
            <p:txBody>
              <a:bodyPr wrap="none">
                <a:spAutoFit/>
              </a:bodyPr>
              <a:lstStyle/>
              <a:p>
                <a:r>
                  <a:rPr lang="en-US" sz="2800" b="1" dirty="0"/>
                  <a:t>m</a:t>
                </a:r>
                <a:r>
                  <a:rPr lang="en-US" sz="2800" b="1" baseline="-25000" dirty="0"/>
                  <a:t>1</a:t>
                </a:r>
                <a:r>
                  <a:rPr lang="en-US" sz="2800" b="1" dirty="0"/>
                  <a:t> </a:t>
                </a:r>
              </a:p>
            </p:txBody>
          </p:sp>
          <p:sp>
            <p:nvSpPr>
              <p:cNvPr id="6" name="Rectangle 5">
                <a:extLst>
                  <a:ext uri="{FF2B5EF4-FFF2-40B4-BE49-F238E27FC236}">
                    <a16:creationId xmlns:a16="http://schemas.microsoft.com/office/drawing/2014/main" id="{D4A12D6B-3C88-4778-94A2-83D16AD2C5F9}"/>
                  </a:ext>
                </a:extLst>
              </p:cNvPr>
              <p:cNvSpPr/>
              <p:nvPr/>
            </p:nvSpPr>
            <p:spPr>
              <a:xfrm>
                <a:off x="2494772" y="4857931"/>
                <a:ext cx="679994" cy="523220"/>
              </a:xfrm>
              <a:prstGeom prst="rect">
                <a:avLst/>
              </a:prstGeom>
            </p:spPr>
            <p:txBody>
              <a:bodyPr wrap="none">
                <a:spAutoFit/>
              </a:bodyPr>
              <a:lstStyle/>
              <a:p>
                <a:r>
                  <a:rPr lang="en-US" sz="2800" b="1" dirty="0"/>
                  <a:t>m</a:t>
                </a:r>
                <a:r>
                  <a:rPr lang="en-US" sz="2800" b="1" baseline="-25000" dirty="0"/>
                  <a:t>2</a:t>
                </a:r>
                <a:r>
                  <a:rPr lang="en-US" sz="2800" b="1" dirty="0"/>
                  <a:t> </a:t>
                </a:r>
              </a:p>
            </p:txBody>
          </p:sp>
          <p:cxnSp>
            <p:nvCxnSpPr>
              <p:cNvPr id="7" name="Straight Connector 6">
                <a:extLst>
                  <a:ext uri="{FF2B5EF4-FFF2-40B4-BE49-F238E27FC236}">
                    <a16:creationId xmlns:a16="http://schemas.microsoft.com/office/drawing/2014/main" id="{E5D520E1-AEB3-4BE1-962A-52CEC6C6DB0D}"/>
                  </a:ext>
                </a:extLst>
              </p:cNvPr>
              <p:cNvCxnSpPr>
                <a:cxnSpLocks/>
              </p:cNvCxnSpPr>
              <p:nvPr/>
            </p:nvCxnSpPr>
            <p:spPr>
              <a:xfrm>
                <a:off x="2557667" y="4821871"/>
                <a:ext cx="43612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87951549-B6F3-47FD-9ECD-59A836717A5F}"/>
                </a:ext>
              </a:extLst>
            </p:cNvPr>
            <p:cNvGrpSpPr/>
            <p:nvPr/>
          </p:nvGrpSpPr>
          <p:grpSpPr>
            <a:xfrm>
              <a:off x="3727824" y="4303429"/>
              <a:ext cx="562975" cy="1109004"/>
              <a:chOff x="2494772" y="4272147"/>
              <a:chExt cx="562975" cy="1109004"/>
            </a:xfrm>
          </p:grpSpPr>
          <p:sp>
            <p:nvSpPr>
              <p:cNvPr id="9" name="Rectangle 8">
                <a:extLst>
                  <a:ext uri="{FF2B5EF4-FFF2-40B4-BE49-F238E27FC236}">
                    <a16:creationId xmlns:a16="http://schemas.microsoft.com/office/drawing/2014/main" id="{158C6525-BFE8-4E54-BB16-50402CB4997A}"/>
                  </a:ext>
                </a:extLst>
              </p:cNvPr>
              <p:cNvSpPr/>
              <p:nvPr/>
            </p:nvSpPr>
            <p:spPr>
              <a:xfrm>
                <a:off x="2494772" y="4272147"/>
                <a:ext cx="562975" cy="523220"/>
              </a:xfrm>
              <a:prstGeom prst="rect">
                <a:avLst/>
              </a:prstGeom>
            </p:spPr>
            <p:txBody>
              <a:bodyPr wrap="none">
                <a:spAutoFit/>
              </a:bodyPr>
              <a:lstStyle/>
              <a:p>
                <a:r>
                  <a:rPr lang="en-US" sz="2800" b="1" dirty="0"/>
                  <a:t>E</a:t>
                </a:r>
                <a:r>
                  <a:rPr lang="en-US" sz="2800" b="1" baseline="-25000" dirty="0"/>
                  <a:t>1</a:t>
                </a:r>
                <a:r>
                  <a:rPr lang="en-US" sz="2800" b="1" dirty="0"/>
                  <a:t> </a:t>
                </a:r>
              </a:p>
            </p:txBody>
          </p:sp>
          <p:sp>
            <p:nvSpPr>
              <p:cNvPr id="10" name="Rectangle 9">
                <a:extLst>
                  <a:ext uri="{FF2B5EF4-FFF2-40B4-BE49-F238E27FC236}">
                    <a16:creationId xmlns:a16="http://schemas.microsoft.com/office/drawing/2014/main" id="{CD4ACFB1-3316-4AAE-8F35-039B31B68C78}"/>
                  </a:ext>
                </a:extLst>
              </p:cNvPr>
              <p:cNvSpPr/>
              <p:nvPr/>
            </p:nvSpPr>
            <p:spPr>
              <a:xfrm>
                <a:off x="2494772" y="4857931"/>
                <a:ext cx="562975" cy="523220"/>
              </a:xfrm>
              <a:prstGeom prst="rect">
                <a:avLst/>
              </a:prstGeom>
            </p:spPr>
            <p:txBody>
              <a:bodyPr wrap="none">
                <a:spAutoFit/>
              </a:bodyPr>
              <a:lstStyle/>
              <a:p>
                <a:r>
                  <a:rPr lang="en-US" sz="2800" b="1" dirty="0"/>
                  <a:t>E</a:t>
                </a:r>
                <a:r>
                  <a:rPr lang="en-US" sz="2800" b="1" baseline="-25000" dirty="0"/>
                  <a:t>2</a:t>
                </a:r>
                <a:r>
                  <a:rPr lang="en-US" sz="2800" b="1" dirty="0"/>
                  <a:t> </a:t>
                </a:r>
              </a:p>
            </p:txBody>
          </p:sp>
          <p:cxnSp>
            <p:nvCxnSpPr>
              <p:cNvPr id="11" name="Straight Connector 10">
                <a:extLst>
                  <a:ext uri="{FF2B5EF4-FFF2-40B4-BE49-F238E27FC236}">
                    <a16:creationId xmlns:a16="http://schemas.microsoft.com/office/drawing/2014/main" id="{4B946D21-8C50-4656-83AF-5C70F500FBC4}"/>
                  </a:ext>
                </a:extLst>
              </p:cNvPr>
              <p:cNvCxnSpPr>
                <a:cxnSpLocks/>
              </p:cNvCxnSpPr>
              <p:nvPr/>
            </p:nvCxnSpPr>
            <p:spPr>
              <a:xfrm>
                <a:off x="2557667" y="4821871"/>
                <a:ext cx="43612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Rectangle 11">
              <a:extLst>
                <a:ext uri="{FF2B5EF4-FFF2-40B4-BE49-F238E27FC236}">
                  <a16:creationId xmlns:a16="http://schemas.microsoft.com/office/drawing/2014/main" id="{2A3145D6-5561-46E9-AB2B-E23B68D8154E}"/>
                </a:ext>
              </a:extLst>
            </p:cNvPr>
            <p:cNvSpPr/>
            <p:nvPr/>
          </p:nvSpPr>
          <p:spPr>
            <a:xfrm>
              <a:off x="3232778" y="4560332"/>
              <a:ext cx="364202" cy="523220"/>
            </a:xfrm>
            <a:prstGeom prst="rect">
              <a:avLst/>
            </a:prstGeom>
          </p:spPr>
          <p:txBody>
            <a:bodyPr wrap="none">
              <a:spAutoFit/>
            </a:bodyPr>
            <a:lstStyle/>
            <a:p>
              <a:r>
                <a:rPr lang="en-US" sz="2800" b="1" dirty="0"/>
                <a:t>=</a:t>
              </a:r>
            </a:p>
          </p:txBody>
        </p:sp>
      </p:grpSp>
      <p:sp>
        <p:nvSpPr>
          <p:cNvPr id="14" name="Rectangle 13">
            <a:extLst>
              <a:ext uri="{FF2B5EF4-FFF2-40B4-BE49-F238E27FC236}">
                <a16:creationId xmlns:a16="http://schemas.microsoft.com/office/drawing/2014/main" id="{2D39C081-248F-4312-8751-02301CC648CD}"/>
              </a:ext>
            </a:extLst>
          </p:cNvPr>
          <p:cNvSpPr/>
          <p:nvPr/>
        </p:nvSpPr>
        <p:spPr>
          <a:xfrm>
            <a:off x="660534" y="437137"/>
            <a:ext cx="5144485" cy="584775"/>
          </a:xfrm>
          <a:prstGeom prst="rect">
            <a:avLst/>
          </a:prstGeom>
        </p:spPr>
        <p:txBody>
          <a:bodyPr wrap="none">
            <a:spAutoFit/>
          </a:bodyPr>
          <a:lstStyle/>
          <a:p>
            <a:r>
              <a:rPr lang="en-US" sz="3200" b="1" dirty="0"/>
              <a:t>Faraday’s Laws of Electrolysis</a:t>
            </a:r>
          </a:p>
        </p:txBody>
      </p:sp>
      <p:sp>
        <p:nvSpPr>
          <p:cNvPr id="15" name="Rectangle 14">
            <a:extLst>
              <a:ext uri="{FF2B5EF4-FFF2-40B4-BE49-F238E27FC236}">
                <a16:creationId xmlns:a16="http://schemas.microsoft.com/office/drawing/2014/main" id="{DD122530-77B5-4CB0-A5CB-60C5E5275AEF}"/>
              </a:ext>
            </a:extLst>
          </p:cNvPr>
          <p:cNvSpPr/>
          <p:nvPr/>
        </p:nvSpPr>
        <p:spPr>
          <a:xfrm>
            <a:off x="1542197" y="4098161"/>
            <a:ext cx="5264583" cy="1200329"/>
          </a:xfrm>
          <a:prstGeom prst="rect">
            <a:avLst/>
          </a:prstGeom>
        </p:spPr>
        <p:txBody>
          <a:bodyPr wrap="none">
            <a:spAutoFit/>
          </a:bodyPr>
          <a:lstStyle/>
          <a:p>
            <a:r>
              <a:rPr lang="en-US" sz="2400" b="1" dirty="0"/>
              <a:t>1 Faraday = 1 Mole electrons </a:t>
            </a:r>
          </a:p>
          <a:p>
            <a:r>
              <a:rPr lang="en-US" sz="2400" b="1" dirty="0"/>
              <a:t>                  = </a:t>
            </a:r>
            <a:r>
              <a:rPr lang="en-US" sz="2400" b="1" dirty="0">
                <a:solidFill>
                  <a:srgbClr val="222222"/>
                </a:solidFill>
              </a:rPr>
              <a:t>1.602 × 10</a:t>
            </a:r>
            <a:r>
              <a:rPr lang="en-US" sz="2400" b="1" baseline="30000" dirty="0">
                <a:solidFill>
                  <a:srgbClr val="222222"/>
                </a:solidFill>
              </a:rPr>
              <a:t>-19</a:t>
            </a:r>
            <a:r>
              <a:rPr lang="en-US" sz="2400" b="1" dirty="0">
                <a:solidFill>
                  <a:srgbClr val="222222"/>
                </a:solidFill>
              </a:rPr>
              <a:t> C × </a:t>
            </a:r>
            <a:r>
              <a:rPr lang="en-US" sz="2400" b="1" i="0" dirty="0">
                <a:solidFill>
                  <a:srgbClr val="222222"/>
                </a:solidFill>
                <a:effectLst/>
              </a:rPr>
              <a:t>6.023 × 10</a:t>
            </a:r>
            <a:r>
              <a:rPr lang="en-US" sz="2400" b="1" i="0" baseline="30000" dirty="0">
                <a:solidFill>
                  <a:srgbClr val="222222"/>
                </a:solidFill>
                <a:effectLst/>
              </a:rPr>
              <a:t>23</a:t>
            </a:r>
          </a:p>
          <a:p>
            <a:r>
              <a:rPr lang="en-US" sz="2400" b="1" baseline="30000" dirty="0">
                <a:solidFill>
                  <a:srgbClr val="222222"/>
                </a:solidFill>
              </a:rPr>
              <a:t>                      </a:t>
            </a:r>
            <a:r>
              <a:rPr lang="en-US" sz="2400" b="1" dirty="0"/>
              <a:t>= 96,500 coulombs </a:t>
            </a:r>
          </a:p>
        </p:txBody>
      </p:sp>
      <p:sp>
        <p:nvSpPr>
          <p:cNvPr id="16" name="Rectangle 15">
            <a:extLst>
              <a:ext uri="{FF2B5EF4-FFF2-40B4-BE49-F238E27FC236}">
                <a16:creationId xmlns:a16="http://schemas.microsoft.com/office/drawing/2014/main" id="{E7A96230-2E8A-4D91-9E9F-C409D67EA4A8}"/>
              </a:ext>
            </a:extLst>
          </p:cNvPr>
          <p:cNvSpPr/>
          <p:nvPr/>
        </p:nvSpPr>
        <p:spPr>
          <a:xfrm>
            <a:off x="7799682" y="4237167"/>
            <a:ext cx="3875484" cy="1200329"/>
          </a:xfrm>
          <a:prstGeom prst="rect">
            <a:avLst/>
          </a:prstGeom>
        </p:spPr>
        <p:txBody>
          <a:bodyPr wrap="square">
            <a:spAutoFit/>
          </a:bodyPr>
          <a:lstStyle/>
          <a:p>
            <a:r>
              <a:rPr lang="en-US" b="0" i="0" dirty="0">
                <a:solidFill>
                  <a:srgbClr val="222222"/>
                </a:solidFill>
                <a:effectLst/>
                <a:latin typeface="arial" panose="020B0604020202020204" pitchFamily="34" charset="0"/>
              </a:rPr>
              <a:t>[Avogadro’s number = 6.023 × 10</a:t>
            </a:r>
            <a:r>
              <a:rPr lang="en-US" b="0" i="0" baseline="30000" dirty="0">
                <a:solidFill>
                  <a:srgbClr val="222222"/>
                </a:solidFill>
                <a:effectLst/>
                <a:latin typeface="arial" panose="020B0604020202020204" pitchFamily="34" charset="0"/>
              </a:rPr>
              <a:t>23</a:t>
            </a:r>
            <a:endParaRPr lang="en-US" b="0" i="0" dirty="0">
              <a:solidFill>
                <a:srgbClr val="222222"/>
              </a:solidFill>
              <a:effectLst/>
              <a:latin typeface="arial" panose="020B0604020202020204" pitchFamily="34" charset="0"/>
            </a:endParaRPr>
          </a:p>
          <a:p>
            <a:r>
              <a:rPr lang="en-US" dirty="0">
                <a:solidFill>
                  <a:srgbClr val="222222"/>
                </a:solidFill>
                <a:latin typeface="arial" panose="020B0604020202020204" pitchFamily="34" charset="0"/>
              </a:rPr>
              <a:t>No</a:t>
            </a:r>
            <a:r>
              <a:rPr lang="en-US" b="0" i="0" dirty="0">
                <a:solidFill>
                  <a:srgbClr val="222222"/>
                </a:solidFill>
                <a:effectLst/>
                <a:latin typeface="arial" panose="020B0604020202020204" pitchFamily="34" charset="0"/>
              </a:rPr>
              <a:t> of atoms in 1 mol of substance]</a:t>
            </a:r>
            <a:endParaRPr lang="en-US" baseline="30000" dirty="0">
              <a:solidFill>
                <a:srgbClr val="222222"/>
              </a:solidFill>
              <a:latin typeface="arial" panose="020B0604020202020204" pitchFamily="34" charset="0"/>
            </a:endParaRPr>
          </a:p>
          <a:p>
            <a:endParaRPr lang="en-US" dirty="0">
              <a:solidFill>
                <a:srgbClr val="222222"/>
              </a:solidFill>
              <a:latin typeface="arial" panose="020B0604020202020204" pitchFamily="34" charset="0"/>
            </a:endParaRPr>
          </a:p>
          <a:p>
            <a:r>
              <a:rPr lang="en-US" dirty="0">
                <a:solidFill>
                  <a:srgbClr val="222222"/>
                </a:solidFill>
                <a:latin typeface="arial" panose="020B0604020202020204" pitchFamily="34" charset="0"/>
              </a:rPr>
              <a:t>[1e = 1.602 × 10</a:t>
            </a:r>
            <a:r>
              <a:rPr lang="en-US" baseline="30000" dirty="0">
                <a:solidFill>
                  <a:srgbClr val="222222"/>
                </a:solidFill>
                <a:latin typeface="arial" panose="020B0604020202020204" pitchFamily="34" charset="0"/>
              </a:rPr>
              <a:t>-19</a:t>
            </a:r>
            <a:r>
              <a:rPr lang="en-US" dirty="0">
                <a:solidFill>
                  <a:srgbClr val="222222"/>
                </a:solidFill>
                <a:latin typeface="arial" panose="020B0604020202020204" pitchFamily="34" charset="0"/>
              </a:rPr>
              <a:t> C]</a:t>
            </a:r>
            <a:endParaRPr lang="en-US" dirty="0"/>
          </a:p>
        </p:txBody>
      </p:sp>
    </p:spTree>
    <p:extLst>
      <p:ext uri="{BB962C8B-B14F-4D97-AF65-F5344CB8AC3E}">
        <p14:creationId xmlns:p14="http://schemas.microsoft.com/office/powerpoint/2010/main" val="4272084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1859043-8BA5-4D08-9544-42C73CF3758F}"/>
              </a:ext>
            </a:extLst>
          </p:cNvPr>
          <p:cNvPicPr>
            <a:picLocks noChangeAspect="1"/>
          </p:cNvPicPr>
          <p:nvPr/>
        </p:nvPicPr>
        <p:blipFill>
          <a:blip r:embed="rId2"/>
          <a:stretch>
            <a:fillRect/>
          </a:stretch>
        </p:blipFill>
        <p:spPr>
          <a:xfrm>
            <a:off x="1701244" y="523875"/>
            <a:ext cx="8286517" cy="5486400"/>
          </a:xfrm>
          <a:prstGeom prst="rect">
            <a:avLst/>
          </a:prstGeom>
        </p:spPr>
      </p:pic>
      <p:sp>
        <p:nvSpPr>
          <p:cNvPr id="3" name="Rectangle 2">
            <a:extLst>
              <a:ext uri="{FF2B5EF4-FFF2-40B4-BE49-F238E27FC236}">
                <a16:creationId xmlns:a16="http://schemas.microsoft.com/office/drawing/2014/main" id="{F357B7D7-EA32-4E5B-BB32-B0D1A8F55334}"/>
              </a:ext>
            </a:extLst>
          </p:cNvPr>
          <p:cNvSpPr/>
          <p:nvPr/>
        </p:nvSpPr>
        <p:spPr>
          <a:xfrm>
            <a:off x="1701244" y="6072515"/>
            <a:ext cx="8411085" cy="523220"/>
          </a:xfrm>
          <a:prstGeom prst="rect">
            <a:avLst/>
          </a:prstGeom>
        </p:spPr>
        <p:txBody>
          <a:bodyPr wrap="none">
            <a:spAutoFit/>
          </a:bodyPr>
          <a:lstStyle/>
          <a:p>
            <a:r>
              <a:rPr lang="en-US" sz="2800" b="1" dirty="0"/>
              <a:t>Figure: Illustrating Faraday's Second Law of Electrolysis </a:t>
            </a:r>
          </a:p>
        </p:txBody>
      </p:sp>
    </p:spTree>
    <p:extLst>
      <p:ext uri="{BB962C8B-B14F-4D97-AF65-F5344CB8AC3E}">
        <p14:creationId xmlns:p14="http://schemas.microsoft.com/office/powerpoint/2010/main" val="698625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64B83F0-AD7F-465C-82AE-6F83E5723271}"/>
              </a:ext>
            </a:extLst>
          </p:cNvPr>
          <p:cNvPicPr>
            <a:picLocks noChangeAspect="1"/>
          </p:cNvPicPr>
          <p:nvPr/>
        </p:nvPicPr>
        <p:blipFill>
          <a:blip r:embed="rId2"/>
          <a:stretch>
            <a:fillRect/>
          </a:stretch>
        </p:blipFill>
        <p:spPr>
          <a:xfrm>
            <a:off x="261185" y="274320"/>
            <a:ext cx="4135354" cy="6309360"/>
          </a:xfrm>
          <a:prstGeom prst="rect">
            <a:avLst/>
          </a:prstGeom>
        </p:spPr>
      </p:pic>
      <p:sp>
        <p:nvSpPr>
          <p:cNvPr id="5" name="Rectangle 4">
            <a:extLst>
              <a:ext uri="{FF2B5EF4-FFF2-40B4-BE49-F238E27FC236}">
                <a16:creationId xmlns:a16="http://schemas.microsoft.com/office/drawing/2014/main" id="{5401D122-2B68-4056-81D8-E214E1360BE7}"/>
              </a:ext>
            </a:extLst>
          </p:cNvPr>
          <p:cNvSpPr/>
          <p:nvPr/>
        </p:nvSpPr>
        <p:spPr>
          <a:xfrm>
            <a:off x="5406887" y="506370"/>
            <a:ext cx="6096000" cy="3785652"/>
          </a:xfrm>
          <a:prstGeom prst="rect">
            <a:avLst/>
          </a:prstGeom>
        </p:spPr>
        <p:txBody>
          <a:bodyPr>
            <a:spAutoFit/>
          </a:bodyPr>
          <a:lstStyle/>
          <a:p>
            <a:pPr algn="just"/>
            <a:r>
              <a:rPr lang="en-US" sz="2400" b="1" dirty="0"/>
              <a:t>Figure : H2O decomposes into O2 and H2 gas during electrolysis. </a:t>
            </a:r>
          </a:p>
          <a:p>
            <a:pPr algn="just"/>
            <a:endParaRPr lang="en-US" sz="2400" b="1" dirty="0"/>
          </a:p>
          <a:p>
            <a:pPr algn="just"/>
            <a:r>
              <a:rPr lang="en-US" sz="2400" b="1" dirty="0"/>
              <a:t>H2SO4 -&gt; increase the concentration of H+ ions and the total number of ions in solution, but does not take part in the reaction. </a:t>
            </a:r>
          </a:p>
          <a:p>
            <a:pPr algn="just"/>
            <a:endParaRPr lang="en-US" sz="2400" b="1" dirty="0"/>
          </a:p>
          <a:p>
            <a:pPr algn="just"/>
            <a:r>
              <a:rPr lang="en-US" sz="2400" b="1" dirty="0"/>
              <a:t>The volume of hydrogen gas collected is twice the volume of oxygen gas collected, due to the stoichiometry of the reaction.</a:t>
            </a:r>
          </a:p>
        </p:txBody>
      </p:sp>
      <p:pic>
        <p:nvPicPr>
          <p:cNvPr id="6" name="Picture 5">
            <a:extLst>
              <a:ext uri="{FF2B5EF4-FFF2-40B4-BE49-F238E27FC236}">
                <a16:creationId xmlns:a16="http://schemas.microsoft.com/office/drawing/2014/main" id="{137A5990-E40B-48F2-86E0-829961933209}"/>
              </a:ext>
            </a:extLst>
          </p:cNvPr>
          <p:cNvPicPr>
            <a:picLocks noChangeAspect="1"/>
          </p:cNvPicPr>
          <p:nvPr/>
        </p:nvPicPr>
        <p:blipFill>
          <a:blip r:embed="rId3"/>
          <a:stretch>
            <a:fillRect/>
          </a:stretch>
        </p:blipFill>
        <p:spPr>
          <a:xfrm>
            <a:off x="4416110" y="4736409"/>
            <a:ext cx="7514705" cy="1463040"/>
          </a:xfrm>
          <a:prstGeom prst="rect">
            <a:avLst/>
          </a:prstGeom>
        </p:spPr>
      </p:pic>
    </p:spTree>
    <p:extLst>
      <p:ext uri="{BB962C8B-B14F-4D97-AF65-F5344CB8AC3E}">
        <p14:creationId xmlns:p14="http://schemas.microsoft.com/office/powerpoint/2010/main" val="2834698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F1FEBF1-E488-4980-B36F-C1C8C3634008}"/>
              </a:ext>
            </a:extLst>
          </p:cNvPr>
          <p:cNvPicPr>
            <a:picLocks noChangeAspect="1"/>
          </p:cNvPicPr>
          <p:nvPr/>
        </p:nvPicPr>
        <p:blipFill>
          <a:blip r:embed="rId2"/>
          <a:stretch>
            <a:fillRect/>
          </a:stretch>
        </p:blipFill>
        <p:spPr>
          <a:xfrm>
            <a:off x="323850" y="1217258"/>
            <a:ext cx="5772150" cy="4457700"/>
          </a:xfrm>
          <a:prstGeom prst="rect">
            <a:avLst/>
          </a:prstGeom>
        </p:spPr>
      </p:pic>
      <p:sp>
        <p:nvSpPr>
          <p:cNvPr id="3" name="Rectangle 2">
            <a:extLst>
              <a:ext uri="{FF2B5EF4-FFF2-40B4-BE49-F238E27FC236}">
                <a16:creationId xmlns:a16="http://schemas.microsoft.com/office/drawing/2014/main" id="{870BF087-8D23-4AE5-AB43-6CED7F185EB8}"/>
              </a:ext>
            </a:extLst>
          </p:cNvPr>
          <p:cNvSpPr/>
          <p:nvPr/>
        </p:nvSpPr>
        <p:spPr>
          <a:xfrm>
            <a:off x="859888" y="327236"/>
            <a:ext cx="1805302" cy="369332"/>
          </a:xfrm>
          <a:prstGeom prst="rect">
            <a:avLst/>
          </a:prstGeom>
        </p:spPr>
        <p:txBody>
          <a:bodyPr wrap="none">
            <a:spAutoFit/>
          </a:bodyPr>
          <a:lstStyle/>
          <a:p>
            <a:r>
              <a:rPr lang="en-US" b="1" dirty="0">
                <a:solidFill>
                  <a:srgbClr val="137AC3"/>
                </a:solidFill>
                <a:effectLst/>
                <a:latin typeface="Tahoma" panose="020B0604030504040204" pitchFamily="34" charset="0"/>
              </a:rPr>
              <a:t>Electroplating</a:t>
            </a:r>
          </a:p>
        </p:txBody>
      </p:sp>
      <p:sp>
        <p:nvSpPr>
          <p:cNvPr id="5" name="Rectangle 4">
            <a:extLst>
              <a:ext uri="{FF2B5EF4-FFF2-40B4-BE49-F238E27FC236}">
                <a16:creationId xmlns:a16="http://schemas.microsoft.com/office/drawing/2014/main" id="{1343BE73-1808-4C8A-8D5E-03E613C6A96B}"/>
              </a:ext>
            </a:extLst>
          </p:cNvPr>
          <p:cNvSpPr/>
          <p:nvPr/>
        </p:nvSpPr>
        <p:spPr>
          <a:xfrm>
            <a:off x="5125693" y="982574"/>
            <a:ext cx="6096000" cy="2308324"/>
          </a:xfrm>
          <a:prstGeom prst="rect">
            <a:avLst/>
          </a:prstGeom>
        </p:spPr>
        <p:txBody>
          <a:bodyPr>
            <a:spAutoFit/>
          </a:bodyPr>
          <a:lstStyle/>
          <a:p>
            <a:pPr algn="just"/>
            <a:r>
              <a:rPr lang="en-US" sz="2400" b="1" dirty="0"/>
              <a:t>Figure : The spoon is the cathode. </a:t>
            </a:r>
          </a:p>
          <a:p>
            <a:pPr algn="just"/>
            <a:endParaRPr lang="en-US" sz="2400" b="1" dirty="0"/>
          </a:p>
          <a:p>
            <a:pPr algn="just"/>
            <a:r>
              <a:rPr lang="en-US" sz="2400" b="1" dirty="0"/>
              <a:t>The anode is a silver electrode. </a:t>
            </a:r>
          </a:p>
          <a:p>
            <a:pPr algn="just"/>
            <a:endParaRPr lang="en-US" sz="2400" b="1" dirty="0"/>
          </a:p>
          <a:p>
            <a:pPr algn="just"/>
            <a:r>
              <a:rPr lang="en-US" sz="2400" b="1" dirty="0"/>
              <a:t>The net result is that silver metal is removed from the anode and deposited on the cathode.</a:t>
            </a:r>
          </a:p>
        </p:txBody>
      </p:sp>
      <p:pic>
        <p:nvPicPr>
          <p:cNvPr id="7" name="Picture 6">
            <a:extLst>
              <a:ext uri="{FF2B5EF4-FFF2-40B4-BE49-F238E27FC236}">
                <a16:creationId xmlns:a16="http://schemas.microsoft.com/office/drawing/2014/main" id="{4D66D02E-968F-42A7-80F2-B8EC8F9616F3}"/>
              </a:ext>
            </a:extLst>
          </p:cNvPr>
          <p:cNvPicPr>
            <a:picLocks noChangeAspect="1"/>
          </p:cNvPicPr>
          <p:nvPr/>
        </p:nvPicPr>
        <p:blipFill>
          <a:blip r:embed="rId3"/>
          <a:stretch>
            <a:fillRect/>
          </a:stretch>
        </p:blipFill>
        <p:spPr>
          <a:xfrm>
            <a:off x="6496879" y="3487472"/>
            <a:ext cx="4019550" cy="714375"/>
          </a:xfrm>
          <a:prstGeom prst="rect">
            <a:avLst/>
          </a:prstGeom>
        </p:spPr>
      </p:pic>
      <p:pic>
        <p:nvPicPr>
          <p:cNvPr id="8" name="Picture 7">
            <a:extLst>
              <a:ext uri="{FF2B5EF4-FFF2-40B4-BE49-F238E27FC236}">
                <a16:creationId xmlns:a16="http://schemas.microsoft.com/office/drawing/2014/main" id="{B336518D-27A0-476D-876C-FF07E3B77CE8}"/>
              </a:ext>
            </a:extLst>
          </p:cNvPr>
          <p:cNvPicPr>
            <a:picLocks noChangeAspect="1"/>
          </p:cNvPicPr>
          <p:nvPr/>
        </p:nvPicPr>
        <p:blipFill>
          <a:blip r:embed="rId4"/>
          <a:stretch>
            <a:fillRect/>
          </a:stretch>
        </p:blipFill>
        <p:spPr>
          <a:xfrm>
            <a:off x="6445733" y="4348213"/>
            <a:ext cx="4410075" cy="685800"/>
          </a:xfrm>
          <a:prstGeom prst="rect">
            <a:avLst/>
          </a:prstGeom>
        </p:spPr>
      </p:pic>
    </p:spTree>
    <p:extLst>
      <p:ext uri="{BB962C8B-B14F-4D97-AF65-F5344CB8AC3E}">
        <p14:creationId xmlns:p14="http://schemas.microsoft.com/office/powerpoint/2010/main" val="2173161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320</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vt:lpstr>
      <vt:lpstr>Calibri</vt:lpstr>
      <vt:lpstr>Calibri Light</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Thamina Acter</cp:lastModifiedBy>
  <cp:revision>18</cp:revision>
  <dcterms:created xsi:type="dcterms:W3CDTF">2019-10-16T02:35:54Z</dcterms:created>
  <dcterms:modified xsi:type="dcterms:W3CDTF">2020-02-26T02:54:45Z</dcterms:modified>
</cp:coreProperties>
</file>