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4"/>
  </p:notesMasterIdLst>
  <p:sldIdLst>
    <p:sldId id="256" r:id="rId5"/>
    <p:sldId id="257" r:id="rId6"/>
    <p:sldId id="259" r:id="rId7"/>
    <p:sldId id="261" r:id="rId8"/>
    <p:sldId id="264" r:id="rId9"/>
    <p:sldId id="265" r:id="rId10"/>
    <p:sldId id="266"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oudy Assistant" initials="CA" lastIdx="1" clrIdx="0">
    <p:extLst>
      <p:ext uri="{19B8F6BF-5375-455C-9EA6-DF929625EA0E}">
        <p15:presenceInfo xmlns:p15="http://schemas.microsoft.com/office/powerpoint/2012/main" userId="7fe4ba862b6c7ff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3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3184" autoAdjust="0"/>
  </p:normalViewPr>
  <p:slideViewPr>
    <p:cSldViewPr snapToGrid="0">
      <p:cViewPr varScale="1">
        <p:scale>
          <a:sx n="68" d="100"/>
          <a:sy n="68" d="100"/>
        </p:scale>
        <p:origin x="78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136A90-6B59-45AD-BBA1-85AFD032E8F8}"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620EFBB7-0769-4554-96E3-51B5B6698D5A}">
      <dgm:prSet phldrT="[Text]"/>
      <dgm:spPr/>
      <dgm:t>
        <a:bodyPr/>
        <a:lstStyle/>
        <a:p>
          <a:r>
            <a:rPr lang="en-US" dirty="0">
              <a:latin typeface="Comic Sans MS" panose="030F0702030302020204" pitchFamily="66" charset="0"/>
              <a:ea typeface="Tahoma" panose="020B0604030504040204" pitchFamily="34" charset="0"/>
              <a:cs typeface="Tahoma" panose="020B0604030504040204" pitchFamily="34" charset="0"/>
            </a:rPr>
            <a:t>Percent by Weight</a:t>
          </a:r>
        </a:p>
      </dgm:t>
    </dgm:pt>
    <dgm:pt modelId="{FD3AFE35-532F-4AE8-BAB4-DFA3B4B611F6}" type="sibTrans" cxnId="{17C9D25A-BC5F-418E-9A4A-29DD9C57BD39}">
      <dgm:prSet/>
      <dgm:spPr/>
      <dgm:t>
        <a:bodyPr/>
        <a:lstStyle/>
        <a:p>
          <a:endParaRPr lang="en-US"/>
        </a:p>
      </dgm:t>
    </dgm:pt>
    <dgm:pt modelId="{B5DFE748-686E-4A08-944E-9D07F9FA6B48}" type="parTrans" cxnId="{17C9D25A-BC5F-418E-9A4A-29DD9C57BD39}">
      <dgm:prSet/>
      <dgm:spPr/>
      <dgm:t>
        <a:bodyPr/>
        <a:lstStyle/>
        <a:p>
          <a:endParaRPr lang="en-US"/>
        </a:p>
      </dgm:t>
    </dgm:pt>
    <dgm:pt modelId="{C6493EF5-8992-4CDE-B571-7C9D62F45B86}">
      <dgm:prSet phldrT="[Text]"/>
      <dgm:spPr/>
      <dgm:t>
        <a:bodyPr/>
        <a:lstStyle/>
        <a:p>
          <a:r>
            <a:rPr lang="en-US" dirty="0">
              <a:latin typeface="Comic Sans MS" panose="030F0702030302020204" pitchFamily="66" charset="0"/>
              <a:ea typeface="Tahoma" panose="020B0604030504040204" pitchFamily="34" charset="0"/>
              <a:cs typeface="Tahoma" panose="020B0604030504040204" pitchFamily="34" charset="0"/>
            </a:rPr>
            <a:t>Normality</a:t>
          </a:r>
        </a:p>
      </dgm:t>
    </dgm:pt>
    <dgm:pt modelId="{E14084E6-DBB1-4015-879F-A0DEB10F7389}" type="parTrans" cxnId="{BA2D68BA-A44A-468A-9C0D-D2EB35E291B2}">
      <dgm:prSet/>
      <dgm:spPr/>
      <dgm:t>
        <a:bodyPr/>
        <a:lstStyle/>
        <a:p>
          <a:endParaRPr lang="en-US"/>
        </a:p>
      </dgm:t>
    </dgm:pt>
    <dgm:pt modelId="{AE1B9754-8979-4025-A492-E8AFF80F936C}" type="sibTrans" cxnId="{BA2D68BA-A44A-468A-9C0D-D2EB35E291B2}">
      <dgm:prSet/>
      <dgm:spPr/>
      <dgm:t>
        <a:bodyPr/>
        <a:lstStyle/>
        <a:p>
          <a:endParaRPr lang="en-US"/>
        </a:p>
      </dgm:t>
    </dgm:pt>
    <dgm:pt modelId="{1F02B1AA-F165-4C99-A562-1DB7252441C6}">
      <dgm:prSet phldrT="[Text]"/>
      <dgm:spPr/>
      <dgm:t>
        <a:bodyPr/>
        <a:lstStyle/>
        <a:p>
          <a:r>
            <a:rPr lang="en-US" dirty="0">
              <a:latin typeface="Comic Sans MS" panose="030F0702030302020204" pitchFamily="66" charset="0"/>
              <a:ea typeface="Tahoma" panose="020B0604030504040204" pitchFamily="34" charset="0"/>
              <a:cs typeface="Tahoma" panose="020B0604030504040204" pitchFamily="34" charset="0"/>
            </a:rPr>
            <a:t>Molality</a:t>
          </a:r>
        </a:p>
      </dgm:t>
    </dgm:pt>
    <dgm:pt modelId="{C075AB6E-9F9A-424B-B54A-3CD544556900}" type="parTrans" cxnId="{3DC7DF82-88CB-4CAC-80EB-DED3B7571619}">
      <dgm:prSet/>
      <dgm:spPr/>
      <dgm:t>
        <a:bodyPr/>
        <a:lstStyle/>
        <a:p>
          <a:endParaRPr lang="en-US"/>
        </a:p>
      </dgm:t>
    </dgm:pt>
    <dgm:pt modelId="{2FD08B52-1FA3-43E4-B06B-BB1C0559AC8F}" type="sibTrans" cxnId="{3DC7DF82-88CB-4CAC-80EB-DED3B7571619}">
      <dgm:prSet/>
      <dgm:spPr/>
      <dgm:t>
        <a:bodyPr/>
        <a:lstStyle/>
        <a:p>
          <a:endParaRPr lang="en-US"/>
        </a:p>
      </dgm:t>
    </dgm:pt>
    <dgm:pt modelId="{4A4045ED-A119-4AA6-9C68-5FB2FD000427}">
      <dgm:prSet phldrT="[Text]"/>
      <dgm:spPr/>
      <dgm:t>
        <a:bodyPr/>
        <a:lstStyle/>
        <a:p>
          <a:r>
            <a:rPr lang="en-US" dirty="0">
              <a:latin typeface="Comic Sans MS" panose="030F0702030302020204" pitchFamily="66" charset="0"/>
              <a:ea typeface="Tahoma" panose="020B0604030504040204" pitchFamily="34" charset="0"/>
              <a:cs typeface="Tahoma" panose="020B0604030504040204" pitchFamily="34" charset="0"/>
            </a:rPr>
            <a:t>Molarity</a:t>
          </a:r>
        </a:p>
      </dgm:t>
    </dgm:pt>
    <dgm:pt modelId="{858335E1-0756-4935-AE41-5B216DCCD948}" type="sibTrans" cxnId="{1BD59E24-EEF8-4998-8DB1-3343142CAF57}">
      <dgm:prSet/>
      <dgm:spPr/>
      <dgm:t>
        <a:bodyPr/>
        <a:lstStyle/>
        <a:p>
          <a:endParaRPr lang="en-US"/>
        </a:p>
      </dgm:t>
    </dgm:pt>
    <dgm:pt modelId="{3AFC7164-9B18-4D91-8BCD-E06AEDF44A1B}" type="parTrans" cxnId="{1BD59E24-EEF8-4998-8DB1-3343142CAF57}">
      <dgm:prSet/>
      <dgm:spPr/>
      <dgm:t>
        <a:bodyPr/>
        <a:lstStyle/>
        <a:p>
          <a:endParaRPr lang="en-US"/>
        </a:p>
      </dgm:t>
    </dgm:pt>
    <dgm:pt modelId="{A533B6C7-3203-4AEE-95BC-E867D49C88B5}">
      <dgm:prSet phldrT="[Text]"/>
      <dgm:spPr/>
      <dgm:t>
        <a:bodyPr/>
        <a:lstStyle/>
        <a:p>
          <a:r>
            <a:rPr lang="en-US" dirty="0">
              <a:latin typeface="Comic Sans MS" panose="030F0702030302020204" pitchFamily="66" charset="0"/>
              <a:ea typeface="Tahoma" panose="020B0604030504040204" pitchFamily="34" charset="0"/>
              <a:cs typeface="Tahoma" panose="020B0604030504040204" pitchFamily="34" charset="0"/>
            </a:rPr>
            <a:t>Mole Fraction</a:t>
          </a:r>
        </a:p>
      </dgm:t>
    </dgm:pt>
    <dgm:pt modelId="{634EAA8A-B09B-42FE-8301-99FBFB2B9BD8}" type="sibTrans" cxnId="{0FE563DE-8338-4B45-BCFD-251C8642CABA}">
      <dgm:prSet/>
      <dgm:spPr/>
      <dgm:t>
        <a:bodyPr/>
        <a:lstStyle/>
        <a:p>
          <a:endParaRPr lang="en-US"/>
        </a:p>
      </dgm:t>
    </dgm:pt>
    <dgm:pt modelId="{4FCAF1A9-8A97-45AC-B4A5-B91AEE5BC9BB}" type="parTrans" cxnId="{0FE563DE-8338-4B45-BCFD-251C8642CABA}">
      <dgm:prSet/>
      <dgm:spPr/>
      <dgm:t>
        <a:bodyPr/>
        <a:lstStyle/>
        <a:p>
          <a:endParaRPr lang="en-US"/>
        </a:p>
      </dgm:t>
    </dgm:pt>
    <dgm:pt modelId="{183A34DF-AA92-49E1-8191-0CF6AD17A6AA}" type="pres">
      <dgm:prSet presAssocID="{2A136A90-6B59-45AD-BBA1-85AFD032E8F8}" presName="linear" presStyleCnt="0">
        <dgm:presLayoutVars>
          <dgm:dir/>
          <dgm:animLvl val="lvl"/>
          <dgm:resizeHandles val="exact"/>
        </dgm:presLayoutVars>
      </dgm:prSet>
      <dgm:spPr/>
    </dgm:pt>
    <dgm:pt modelId="{8F706C0E-1AB2-4161-86CE-4B3594B6EE51}" type="pres">
      <dgm:prSet presAssocID="{620EFBB7-0769-4554-96E3-51B5B6698D5A}" presName="parentLin" presStyleCnt="0"/>
      <dgm:spPr/>
    </dgm:pt>
    <dgm:pt modelId="{428AD880-175D-49F1-A1F6-97F367C387BF}" type="pres">
      <dgm:prSet presAssocID="{620EFBB7-0769-4554-96E3-51B5B6698D5A}" presName="parentLeftMargin" presStyleLbl="node1" presStyleIdx="0" presStyleCnt="5"/>
      <dgm:spPr/>
    </dgm:pt>
    <dgm:pt modelId="{A8B898EB-38C9-408E-9FE2-CB5C874FA50A}" type="pres">
      <dgm:prSet presAssocID="{620EFBB7-0769-4554-96E3-51B5B6698D5A}" presName="parentText" presStyleLbl="node1" presStyleIdx="0" presStyleCnt="5">
        <dgm:presLayoutVars>
          <dgm:chMax val="0"/>
          <dgm:bulletEnabled val="1"/>
        </dgm:presLayoutVars>
      </dgm:prSet>
      <dgm:spPr/>
    </dgm:pt>
    <dgm:pt modelId="{010CCE66-3FB9-4F51-BDBC-33ABD28D8225}" type="pres">
      <dgm:prSet presAssocID="{620EFBB7-0769-4554-96E3-51B5B6698D5A}" presName="negativeSpace" presStyleCnt="0"/>
      <dgm:spPr/>
    </dgm:pt>
    <dgm:pt modelId="{CD67A140-C3A5-43E4-BD28-3C31B61E6EA3}" type="pres">
      <dgm:prSet presAssocID="{620EFBB7-0769-4554-96E3-51B5B6698D5A}" presName="childText" presStyleLbl="conFgAcc1" presStyleIdx="0" presStyleCnt="5">
        <dgm:presLayoutVars>
          <dgm:bulletEnabled val="1"/>
        </dgm:presLayoutVars>
      </dgm:prSet>
      <dgm:spPr/>
    </dgm:pt>
    <dgm:pt modelId="{B5CDED1F-8360-491C-9402-4F19E16BD667}" type="pres">
      <dgm:prSet presAssocID="{FD3AFE35-532F-4AE8-BAB4-DFA3B4B611F6}" presName="spaceBetweenRectangles" presStyleCnt="0"/>
      <dgm:spPr/>
    </dgm:pt>
    <dgm:pt modelId="{77070C8B-4365-4FE5-A117-9CDBA9EA1B7B}" type="pres">
      <dgm:prSet presAssocID="{A533B6C7-3203-4AEE-95BC-E867D49C88B5}" presName="parentLin" presStyleCnt="0"/>
      <dgm:spPr/>
    </dgm:pt>
    <dgm:pt modelId="{1281A6D2-5A4B-4B28-A324-2451A8523897}" type="pres">
      <dgm:prSet presAssocID="{A533B6C7-3203-4AEE-95BC-E867D49C88B5}" presName="parentLeftMargin" presStyleLbl="node1" presStyleIdx="0" presStyleCnt="5"/>
      <dgm:spPr/>
    </dgm:pt>
    <dgm:pt modelId="{9F236B2A-6433-401D-953E-FC86D923A3BE}" type="pres">
      <dgm:prSet presAssocID="{A533B6C7-3203-4AEE-95BC-E867D49C88B5}" presName="parentText" presStyleLbl="node1" presStyleIdx="1" presStyleCnt="5">
        <dgm:presLayoutVars>
          <dgm:chMax val="0"/>
          <dgm:bulletEnabled val="1"/>
        </dgm:presLayoutVars>
      </dgm:prSet>
      <dgm:spPr/>
    </dgm:pt>
    <dgm:pt modelId="{622D5052-0558-4614-99B8-0AD5AD5D765D}" type="pres">
      <dgm:prSet presAssocID="{A533B6C7-3203-4AEE-95BC-E867D49C88B5}" presName="negativeSpace" presStyleCnt="0"/>
      <dgm:spPr/>
    </dgm:pt>
    <dgm:pt modelId="{87E2FD7C-0729-47B8-B1FB-A44E439BE764}" type="pres">
      <dgm:prSet presAssocID="{A533B6C7-3203-4AEE-95BC-E867D49C88B5}" presName="childText" presStyleLbl="conFgAcc1" presStyleIdx="1" presStyleCnt="5">
        <dgm:presLayoutVars>
          <dgm:bulletEnabled val="1"/>
        </dgm:presLayoutVars>
      </dgm:prSet>
      <dgm:spPr/>
    </dgm:pt>
    <dgm:pt modelId="{6052B25F-36DF-4A5F-BA08-1F9785D05B9B}" type="pres">
      <dgm:prSet presAssocID="{634EAA8A-B09B-42FE-8301-99FBFB2B9BD8}" presName="spaceBetweenRectangles" presStyleCnt="0"/>
      <dgm:spPr/>
    </dgm:pt>
    <dgm:pt modelId="{C731DBC8-0E99-4639-ACA2-7ACEFA2844BF}" type="pres">
      <dgm:prSet presAssocID="{4A4045ED-A119-4AA6-9C68-5FB2FD000427}" presName="parentLin" presStyleCnt="0"/>
      <dgm:spPr/>
    </dgm:pt>
    <dgm:pt modelId="{35933558-DB26-4802-B4E2-672716F88346}" type="pres">
      <dgm:prSet presAssocID="{4A4045ED-A119-4AA6-9C68-5FB2FD000427}" presName="parentLeftMargin" presStyleLbl="node1" presStyleIdx="1" presStyleCnt="5"/>
      <dgm:spPr/>
    </dgm:pt>
    <dgm:pt modelId="{12FEB779-618B-4854-88E9-390575D436B8}" type="pres">
      <dgm:prSet presAssocID="{4A4045ED-A119-4AA6-9C68-5FB2FD000427}" presName="parentText" presStyleLbl="node1" presStyleIdx="2" presStyleCnt="5">
        <dgm:presLayoutVars>
          <dgm:chMax val="0"/>
          <dgm:bulletEnabled val="1"/>
        </dgm:presLayoutVars>
      </dgm:prSet>
      <dgm:spPr/>
    </dgm:pt>
    <dgm:pt modelId="{0E7DA70E-372B-453D-9992-B9F46E5D404C}" type="pres">
      <dgm:prSet presAssocID="{4A4045ED-A119-4AA6-9C68-5FB2FD000427}" presName="negativeSpace" presStyleCnt="0"/>
      <dgm:spPr/>
    </dgm:pt>
    <dgm:pt modelId="{E7351307-5BD1-403B-A1BF-1058796C5E99}" type="pres">
      <dgm:prSet presAssocID="{4A4045ED-A119-4AA6-9C68-5FB2FD000427}" presName="childText" presStyleLbl="conFgAcc1" presStyleIdx="2" presStyleCnt="5">
        <dgm:presLayoutVars>
          <dgm:bulletEnabled val="1"/>
        </dgm:presLayoutVars>
      </dgm:prSet>
      <dgm:spPr/>
    </dgm:pt>
    <dgm:pt modelId="{EA9BF81C-BC90-4B74-A9C0-038D443A76DF}" type="pres">
      <dgm:prSet presAssocID="{858335E1-0756-4935-AE41-5B216DCCD948}" presName="spaceBetweenRectangles" presStyleCnt="0"/>
      <dgm:spPr/>
    </dgm:pt>
    <dgm:pt modelId="{EE828F7A-5D67-4DF4-88C7-AC17C9347DD8}" type="pres">
      <dgm:prSet presAssocID="{1F02B1AA-F165-4C99-A562-1DB7252441C6}" presName="parentLin" presStyleCnt="0"/>
      <dgm:spPr/>
    </dgm:pt>
    <dgm:pt modelId="{E184ED12-B67F-4CD4-B8F8-38DC6DA82D9E}" type="pres">
      <dgm:prSet presAssocID="{1F02B1AA-F165-4C99-A562-1DB7252441C6}" presName="parentLeftMargin" presStyleLbl="node1" presStyleIdx="2" presStyleCnt="5"/>
      <dgm:spPr/>
    </dgm:pt>
    <dgm:pt modelId="{B29555B7-5415-4F3B-9963-E04B7B030D43}" type="pres">
      <dgm:prSet presAssocID="{1F02B1AA-F165-4C99-A562-1DB7252441C6}" presName="parentText" presStyleLbl="node1" presStyleIdx="3" presStyleCnt="5">
        <dgm:presLayoutVars>
          <dgm:chMax val="0"/>
          <dgm:bulletEnabled val="1"/>
        </dgm:presLayoutVars>
      </dgm:prSet>
      <dgm:spPr/>
    </dgm:pt>
    <dgm:pt modelId="{3070D87F-E065-494B-AAC4-40F7FA98F484}" type="pres">
      <dgm:prSet presAssocID="{1F02B1AA-F165-4C99-A562-1DB7252441C6}" presName="negativeSpace" presStyleCnt="0"/>
      <dgm:spPr/>
    </dgm:pt>
    <dgm:pt modelId="{90A501FB-F365-4E33-B39B-72175E7484D3}" type="pres">
      <dgm:prSet presAssocID="{1F02B1AA-F165-4C99-A562-1DB7252441C6}" presName="childText" presStyleLbl="conFgAcc1" presStyleIdx="3" presStyleCnt="5">
        <dgm:presLayoutVars>
          <dgm:bulletEnabled val="1"/>
        </dgm:presLayoutVars>
      </dgm:prSet>
      <dgm:spPr/>
    </dgm:pt>
    <dgm:pt modelId="{A6F6408C-B3DB-4A7E-A587-77B4D18F5B8A}" type="pres">
      <dgm:prSet presAssocID="{2FD08B52-1FA3-43E4-B06B-BB1C0559AC8F}" presName="spaceBetweenRectangles" presStyleCnt="0"/>
      <dgm:spPr/>
    </dgm:pt>
    <dgm:pt modelId="{2CA236CD-DB46-4C26-9645-CA7F6FD7B4E6}" type="pres">
      <dgm:prSet presAssocID="{C6493EF5-8992-4CDE-B571-7C9D62F45B86}" presName="parentLin" presStyleCnt="0"/>
      <dgm:spPr/>
    </dgm:pt>
    <dgm:pt modelId="{9ED781D4-12F5-43EE-A80A-210E11538D76}" type="pres">
      <dgm:prSet presAssocID="{C6493EF5-8992-4CDE-B571-7C9D62F45B86}" presName="parentLeftMargin" presStyleLbl="node1" presStyleIdx="3" presStyleCnt="5"/>
      <dgm:spPr/>
    </dgm:pt>
    <dgm:pt modelId="{96D4C305-B1CF-4909-B59B-E580003E913D}" type="pres">
      <dgm:prSet presAssocID="{C6493EF5-8992-4CDE-B571-7C9D62F45B86}" presName="parentText" presStyleLbl="node1" presStyleIdx="4" presStyleCnt="5">
        <dgm:presLayoutVars>
          <dgm:chMax val="0"/>
          <dgm:bulletEnabled val="1"/>
        </dgm:presLayoutVars>
      </dgm:prSet>
      <dgm:spPr/>
    </dgm:pt>
    <dgm:pt modelId="{2A4A6C94-DA8C-40CC-8D9C-813D43F1BB27}" type="pres">
      <dgm:prSet presAssocID="{C6493EF5-8992-4CDE-B571-7C9D62F45B86}" presName="negativeSpace" presStyleCnt="0"/>
      <dgm:spPr/>
    </dgm:pt>
    <dgm:pt modelId="{D04BF6C7-7E1B-47F7-A844-934CB19706AF}" type="pres">
      <dgm:prSet presAssocID="{C6493EF5-8992-4CDE-B571-7C9D62F45B86}" presName="childText" presStyleLbl="conFgAcc1" presStyleIdx="4" presStyleCnt="5">
        <dgm:presLayoutVars>
          <dgm:bulletEnabled val="1"/>
        </dgm:presLayoutVars>
      </dgm:prSet>
      <dgm:spPr/>
    </dgm:pt>
  </dgm:ptLst>
  <dgm:cxnLst>
    <dgm:cxn modelId="{4C47BF0C-5B6B-47F0-A6B5-4894696B5CAD}" type="presOf" srcId="{620EFBB7-0769-4554-96E3-51B5B6698D5A}" destId="{A8B898EB-38C9-408E-9FE2-CB5C874FA50A}" srcOrd="1" destOrd="0" presId="urn:microsoft.com/office/officeart/2005/8/layout/list1"/>
    <dgm:cxn modelId="{1BD59E24-EEF8-4998-8DB1-3343142CAF57}" srcId="{2A136A90-6B59-45AD-BBA1-85AFD032E8F8}" destId="{4A4045ED-A119-4AA6-9C68-5FB2FD000427}" srcOrd="2" destOrd="0" parTransId="{3AFC7164-9B18-4D91-8BCD-E06AEDF44A1B}" sibTransId="{858335E1-0756-4935-AE41-5B216DCCD948}"/>
    <dgm:cxn modelId="{72FBC52A-80BD-4D8D-8201-EC70459479E5}" type="presOf" srcId="{A533B6C7-3203-4AEE-95BC-E867D49C88B5}" destId="{9F236B2A-6433-401D-953E-FC86D923A3BE}" srcOrd="1" destOrd="0" presId="urn:microsoft.com/office/officeart/2005/8/layout/list1"/>
    <dgm:cxn modelId="{FFC7372E-FB9E-4701-9673-F683E4BC8F79}" type="presOf" srcId="{4A4045ED-A119-4AA6-9C68-5FB2FD000427}" destId="{35933558-DB26-4802-B4E2-672716F88346}" srcOrd="0" destOrd="0" presId="urn:microsoft.com/office/officeart/2005/8/layout/list1"/>
    <dgm:cxn modelId="{47A0B63A-4671-45A3-990F-9D67D04E2171}" type="presOf" srcId="{1F02B1AA-F165-4C99-A562-1DB7252441C6}" destId="{E184ED12-B67F-4CD4-B8F8-38DC6DA82D9E}" srcOrd="0" destOrd="0" presId="urn:microsoft.com/office/officeart/2005/8/layout/list1"/>
    <dgm:cxn modelId="{AE191E4D-5CAB-4318-B26C-FF45842DE147}" type="presOf" srcId="{A533B6C7-3203-4AEE-95BC-E867D49C88B5}" destId="{1281A6D2-5A4B-4B28-A324-2451A8523897}" srcOrd="0" destOrd="0" presId="urn:microsoft.com/office/officeart/2005/8/layout/list1"/>
    <dgm:cxn modelId="{07A7814E-7B86-4CA7-B81E-8D4FFEC14BDF}" type="presOf" srcId="{C6493EF5-8992-4CDE-B571-7C9D62F45B86}" destId="{9ED781D4-12F5-43EE-A80A-210E11538D76}" srcOrd="0" destOrd="0" presId="urn:microsoft.com/office/officeart/2005/8/layout/list1"/>
    <dgm:cxn modelId="{17C9D25A-BC5F-418E-9A4A-29DD9C57BD39}" srcId="{2A136A90-6B59-45AD-BBA1-85AFD032E8F8}" destId="{620EFBB7-0769-4554-96E3-51B5B6698D5A}" srcOrd="0" destOrd="0" parTransId="{B5DFE748-686E-4A08-944E-9D07F9FA6B48}" sibTransId="{FD3AFE35-532F-4AE8-BAB4-DFA3B4B611F6}"/>
    <dgm:cxn modelId="{3DC7DF82-88CB-4CAC-80EB-DED3B7571619}" srcId="{2A136A90-6B59-45AD-BBA1-85AFD032E8F8}" destId="{1F02B1AA-F165-4C99-A562-1DB7252441C6}" srcOrd="3" destOrd="0" parTransId="{C075AB6E-9F9A-424B-B54A-3CD544556900}" sibTransId="{2FD08B52-1FA3-43E4-B06B-BB1C0559AC8F}"/>
    <dgm:cxn modelId="{BA2D68BA-A44A-468A-9C0D-D2EB35E291B2}" srcId="{2A136A90-6B59-45AD-BBA1-85AFD032E8F8}" destId="{C6493EF5-8992-4CDE-B571-7C9D62F45B86}" srcOrd="4" destOrd="0" parTransId="{E14084E6-DBB1-4015-879F-A0DEB10F7389}" sibTransId="{AE1B9754-8979-4025-A492-E8AFF80F936C}"/>
    <dgm:cxn modelId="{8028E8BF-8455-4118-B99A-A0686340C34D}" type="presOf" srcId="{2A136A90-6B59-45AD-BBA1-85AFD032E8F8}" destId="{183A34DF-AA92-49E1-8191-0CF6AD17A6AA}" srcOrd="0" destOrd="0" presId="urn:microsoft.com/office/officeart/2005/8/layout/list1"/>
    <dgm:cxn modelId="{DAB080D3-9720-409D-92F9-E4C628DAB5DB}" type="presOf" srcId="{620EFBB7-0769-4554-96E3-51B5B6698D5A}" destId="{428AD880-175D-49F1-A1F6-97F367C387BF}" srcOrd="0" destOrd="0" presId="urn:microsoft.com/office/officeart/2005/8/layout/list1"/>
    <dgm:cxn modelId="{F8ADA4DB-B32F-4B73-8A10-82145969B0D4}" type="presOf" srcId="{4A4045ED-A119-4AA6-9C68-5FB2FD000427}" destId="{12FEB779-618B-4854-88E9-390575D436B8}" srcOrd="1" destOrd="0" presId="urn:microsoft.com/office/officeart/2005/8/layout/list1"/>
    <dgm:cxn modelId="{0FE563DE-8338-4B45-BCFD-251C8642CABA}" srcId="{2A136A90-6B59-45AD-BBA1-85AFD032E8F8}" destId="{A533B6C7-3203-4AEE-95BC-E867D49C88B5}" srcOrd="1" destOrd="0" parTransId="{4FCAF1A9-8A97-45AC-B4A5-B91AEE5BC9BB}" sibTransId="{634EAA8A-B09B-42FE-8301-99FBFB2B9BD8}"/>
    <dgm:cxn modelId="{DAB2B4DF-069C-46B8-B0F5-41BE19D22CCD}" type="presOf" srcId="{1F02B1AA-F165-4C99-A562-1DB7252441C6}" destId="{B29555B7-5415-4F3B-9963-E04B7B030D43}" srcOrd="1" destOrd="0" presId="urn:microsoft.com/office/officeart/2005/8/layout/list1"/>
    <dgm:cxn modelId="{60F991F9-CAE9-4254-BA93-FA206BC4A026}" type="presOf" srcId="{C6493EF5-8992-4CDE-B571-7C9D62F45B86}" destId="{96D4C305-B1CF-4909-B59B-E580003E913D}" srcOrd="1" destOrd="0" presId="urn:microsoft.com/office/officeart/2005/8/layout/list1"/>
    <dgm:cxn modelId="{35086FED-D703-4638-98BD-FE920FA5FBDD}" type="presParOf" srcId="{183A34DF-AA92-49E1-8191-0CF6AD17A6AA}" destId="{8F706C0E-1AB2-4161-86CE-4B3594B6EE51}" srcOrd="0" destOrd="0" presId="urn:microsoft.com/office/officeart/2005/8/layout/list1"/>
    <dgm:cxn modelId="{3FD846C1-1AA1-4813-BE57-63765B60AAC5}" type="presParOf" srcId="{8F706C0E-1AB2-4161-86CE-4B3594B6EE51}" destId="{428AD880-175D-49F1-A1F6-97F367C387BF}" srcOrd="0" destOrd="0" presId="urn:microsoft.com/office/officeart/2005/8/layout/list1"/>
    <dgm:cxn modelId="{5B04AB5B-9799-43BD-8D52-7AC40E55F47A}" type="presParOf" srcId="{8F706C0E-1AB2-4161-86CE-4B3594B6EE51}" destId="{A8B898EB-38C9-408E-9FE2-CB5C874FA50A}" srcOrd="1" destOrd="0" presId="urn:microsoft.com/office/officeart/2005/8/layout/list1"/>
    <dgm:cxn modelId="{5E58D9F8-1C6A-4C88-8692-866BDA2FB234}" type="presParOf" srcId="{183A34DF-AA92-49E1-8191-0CF6AD17A6AA}" destId="{010CCE66-3FB9-4F51-BDBC-33ABD28D8225}" srcOrd="1" destOrd="0" presId="urn:microsoft.com/office/officeart/2005/8/layout/list1"/>
    <dgm:cxn modelId="{5B5BD3E0-6AA5-405C-86F6-6189D7D1BBB2}" type="presParOf" srcId="{183A34DF-AA92-49E1-8191-0CF6AD17A6AA}" destId="{CD67A140-C3A5-43E4-BD28-3C31B61E6EA3}" srcOrd="2" destOrd="0" presId="urn:microsoft.com/office/officeart/2005/8/layout/list1"/>
    <dgm:cxn modelId="{88AA28E7-36CD-44A7-8ADB-4D1F8916FBC1}" type="presParOf" srcId="{183A34DF-AA92-49E1-8191-0CF6AD17A6AA}" destId="{B5CDED1F-8360-491C-9402-4F19E16BD667}" srcOrd="3" destOrd="0" presId="urn:microsoft.com/office/officeart/2005/8/layout/list1"/>
    <dgm:cxn modelId="{FF7413D7-D548-4681-A585-70D1AABC67F9}" type="presParOf" srcId="{183A34DF-AA92-49E1-8191-0CF6AD17A6AA}" destId="{77070C8B-4365-4FE5-A117-9CDBA9EA1B7B}" srcOrd="4" destOrd="0" presId="urn:microsoft.com/office/officeart/2005/8/layout/list1"/>
    <dgm:cxn modelId="{71A0FD2B-4499-4733-9591-DA4C05395BCE}" type="presParOf" srcId="{77070C8B-4365-4FE5-A117-9CDBA9EA1B7B}" destId="{1281A6D2-5A4B-4B28-A324-2451A8523897}" srcOrd="0" destOrd="0" presId="urn:microsoft.com/office/officeart/2005/8/layout/list1"/>
    <dgm:cxn modelId="{30A09A04-D072-417D-A61D-934C676DCDCF}" type="presParOf" srcId="{77070C8B-4365-4FE5-A117-9CDBA9EA1B7B}" destId="{9F236B2A-6433-401D-953E-FC86D923A3BE}" srcOrd="1" destOrd="0" presId="urn:microsoft.com/office/officeart/2005/8/layout/list1"/>
    <dgm:cxn modelId="{524522B1-B159-42B4-B665-C9379A55DCC7}" type="presParOf" srcId="{183A34DF-AA92-49E1-8191-0CF6AD17A6AA}" destId="{622D5052-0558-4614-99B8-0AD5AD5D765D}" srcOrd="5" destOrd="0" presId="urn:microsoft.com/office/officeart/2005/8/layout/list1"/>
    <dgm:cxn modelId="{E7BEC372-D400-47C9-A797-96ADB89A1753}" type="presParOf" srcId="{183A34DF-AA92-49E1-8191-0CF6AD17A6AA}" destId="{87E2FD7C-0729-47B8-B1FB-A44E439BE764}" srcOrd="6" destOrd="0" presId="urn:microsoft.com/office/officeart/2005/8/layout/list1"/>
    <dgm:cxn modelId="{417F3911-D9AF-4E19-9D90-8109AFEFCD0B}" type="presParOf" srcId="{183A34DF-AA92-49E1-8191-0CF6AD17A6AA}" destId="{6052B25F-36DF-4A5F-BA08-1F9785D05B9B}" srcOrd="7" destOrd="0" presId="urn:microsoft.com/office/officeart/2005/8/layout/list1"/>
    <dgm:cxn modelId="{3DE435C5-4ABA-458C-BF3A-884235FEC02F}" type="presParOf" srcId="{183A34DF-AA92-49E1-8191-0CF6AD17A6AA}" destId="{C731DBC8-0E99-4639-ACA2-7ACEFA2844BF}" srcOrd="8" destOrd="0" presId="urn:microsoft.com/office/officeart/2005/8/layout/list1"/>
    <dgm:cxn modelId="{9CE7FB1B-7AC6-451B-AD05-46E39FAC0010}" type="presParOf" srcId="{C731DBC8-0E99-4639-ACA2-7ACEFA2844BF}" destId="{35933558-DB26-4802-B4E2-672716F88346}" srcOrd="0" destOrd="0" presId="urn:microsoft.com/office/officeart/2005/8/layout/list1"/>
    <dgm:cxn modelId="{D7FA96C3-741B-437E-86F3-1F9B666F84B5}" type="presParOf" srcId="{C731DBC8-0E99-4639-ACA2-7ACEFA2844BF}" destId="{12FEB779-618B-4854-88E9-390575D436B8}" srcOrd="1" destOrd="0" presId="urn:microsoft.com/office/officeart/2005/8/layout/list1"/>
    <dgm:cxn modelId="{3A498131-4138-44B4-9C9F-8B31018D776D}" type="presParOf" srcId="{183A34DF-AA92-49E1-8191-0CF6AD17A6AA}" destId="{0E7DA70E-372B-453D-9992-B9F46E5D404C}" srcOrd="9" destOrd="0" presId="urn:microsoft.com/office/officeart/2005/8/layout/list1"/>
    <dgm:cxn modelId="{14BB65EA-6E97-4ECF-BD27-4835B736C81E}" type="presParOf" srcId="{183A34DF-AA92-49E1-8191-0CF6AD17A6AA}" destId="{E7351307-5BD1-403B-A1BF-1058796C5E99}" srcOrd="10" destOrd="0" presId="urn:microsoft.com/office/officeart/2005/8/layout/list1"/>
    <dgm:cxn modelId="{9B26F786-D97C-46D6-B313-376792508B6C}" type="presParOf" srcId="{183A34DF-AA92-49E1-8191-0CF6AD17A6AA}" destId="{EA9BF81C-BC90-4B74-A9C0-038D443A76DF}" srcOrd="11" destOrd="0" presId="urn:microsoft.com/office/officeart/2005/8/layout/list1"/>
    <dgm:cxn modelId="{A8E47089-5DCE-48CA-BF99-CADC776A0A8E}" type="presParOf" srcId="{183A34DF-AA92-49E1-8191-0CF6AD17A6AA}" destId="{EE828F7A-5D67-4DF4-88C7-AC17C9347DD8}" srcOrd="12" destOrd="0" presId="urn:microsoft.com/office/officeart/2005/8/layout/list1"/>
    <dgm:cxn modelId="{5575F0EB-C1C9-4832-A722-409CBAA868EA}" type="presParOf" srcId="{EE828F7A-5D67-4DF4-88C7-AC17C9347DD8}" destId="{E184ED12-B67F-4CD4-B8F8-38DC6DA82D9E}" srcOrd="0" destOrd="0" presId="urn:microsoft.com/office/officeart/2005/8/layout/list1"/>
    <dgm:cxn modelId="{B4C0CB50-CA89-46EC-BAAB-BF669229CA1E}" type="presParOf" srcId="{EE828F7A-5D67-4DF4-88C7-AC17C9347DD8}" destId="{B29555B7-5415-4F3B-9963-E04B7B030D43}" srcOrd="1" destOrd="0" presId="urn:microsoft.com/office/officeart/2005/8/layout/list1"/>
    <dgm:cxn modelId="{CA20B46A-57F0-4A60-9435-40DF07ECE876}" type="presParOf" srcId="{183A34DF-AA92-49E1-8191-0CF6AD17A6AA}" destId="{3070D87F-E065-494B-AAC4-40F7FA98F484}" srcOrd="13" destOrd="0" presId="urn:microsoft.com/office/officeart/2005/8/layout/list1"/>
    <dgm:cxn modelId="{39886187-0C65-457F-8695-E45449760E79}" type="presParOf" srcId="{183A34DF-AA92-49E1-8191-0CF6AD17A6AA}" destId="{90A501FB-F365-4E33-B39B-72175E7484D3}" srcOrd="14" destOrd="0" presId="urn:microsoft.com/office/officeart/2005/8/layout/list1"/>
    <dgm:cxn modelId="{D7EB7EC9-80F4-4C10-A54A-4F09099F1A12}" type="presParOf" srcId="{183A34DF-AA92-49E1-8191-0CF6AD17A6AA}" destId="{A6F6408C-B3DB-4A7E-A587-77B4D18F5B8A}" srcOrd="15" destOrd="0" presId="urn:microsoft.com/office/officeart/2005/8/layout/list1"/>
    <dgm:cxn modelId="{99E50DCE-44D2-4A49-9043-24AF749916A8}" type="presParOf" srcId="{183A34DF-AA92-49E1-8191-0CF6AD17A6AA}" destId="{2CA236CD-DB46-4C26-9645-CA7F6FD7B4E6}" srcOrd="16" destOrd="0" presId="urn:microsoft.com/office/officeart/2005/8/layout/list1"/>
    <dgm:cxn modelId="{63539560-0804-433D-8D03-50DB81908572}" type="presParOf" srcId="{2CA236CD-DB46-4C26-9645-CA7F6FD7B4E6}" destId="{9ED781D4-12F5-43EE-A80A-210E11538D76}" srcOrd="0" destOrd="0" presId="urn:microsoft.com/office/officeart/2005/8/layout/list1"/>
    <dgm:cxn modelId="{7CF2F1EA-C6A1-448C-9D00-16351A73F5FB}" type="presParOf" srcId="{2CA236CD-DB46-4C26-9645-CA7F6FD7B4E6}" destId="{96D4C305-B1CF-4909-B59B-E580003E913D}" srcOrd="1" destOrd="0" presId="urn:microsoft.com/office/officeart/2005/8/layout/list1"/>
    <dgm:cxn modelId="{E01F5777-14B9-4F8C-951D-982F70C4EC35}" type="presParOf" srcId="{183A34DF-AA92-49E1-8191-0CF6AD17A6AA}" destId="{2A4A6C94-DA8C-40CC-8D9C-813D43F1BB27}" srcOrd="17" destOrd="0" presId="urn:microsoft.com/office/officeart/2005/8/layout/list1"/>
    <dgm:cxn modelId="{A448095B-1414-48C2-A1AE-9DE5CEDF278E}" type="presParOf" srcId="{183A34DF-AA92-49E1-8191-0CF6AD17A6AA}" destId="{D04BF6C7-7E1B-47F7-A844-934CB19706AF}"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67A140-C3A5-43E4-BD28-3C31B61E6EA3}">
      <dsp:nvSpPr>
        <dsp:cNvPr id="0" name=""/>
        <dsp:cNvSpPr/>
      </dsp:nvSpPr>
      <dsp:spPr>
        <a:xfrm>
          <a:off x="0" y="361009"/>
          <a:ext cx="7210716" cy="5544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8B898EB-38C9-408E-9FE2-CB5C874FA50A}">
      <dsp:nvSpPr>
        <dsp:cNvPr id="0" name=""/>
        <dsp:cNvSpPr/>
      </dsp:nvSpPr>
      <dsp:spPr>
        <a:xfrm>
          <a:off x="360535" y="36289"/>
          <a:ext cx="5047501" cy="6494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784" tIns="0" rIns="190784" bIns="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Comic Sans MS" panose="030F0702030302020204" pitchFamily="66" charset="0"/>
              <a:ea typeface="Tahoma" panose="020B0604030504040204" pitchFamily="34" charset="0"/>
              <a:cs typeface="Tahoma" panose="020B0604030504040204" pitchFamily="34" charset="0"/>
            </a:rPr>
            <a:t>Percent by Weight</a:t>
          </a:r>
        </a:p>
      </dsp:txBody>
      <dsp:txXfrm>
        <a:off x="392238" y="67992"/>
        <a:ext cx="4984095" cy="586034"/>
      </dsp:txXfrm>
    </dsp:sp>
    <dsp:sp modelId="{87E2FD7C-0729-47B8-B1FB-A44E439BE764}">
      <dsp:nvSpPr>
        <dsp:cNvPr id="0" name=""/>
        <dsp:cNvSpPr/>
      </dsp:nvSpPr>
      <dsp:spPr>
        <a:xfrm>
          <a:off x="0" y="1358929"/>
          <a:ext cx="7210716" cy="5544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F236B2A-6433-401D-953E-FC86D923A3BE}">
      <dsp:nvSpPr>
        <dsp:cNvPr id="0" name=""/>
        <dsp:cNvSpPr/>
      </dsp:nvSpPr>
      <dsp:spPr>
        <a:xfrm>
          <a:off x="360535" y="1034209"/>
          <a:ext cx="5047501" cy="64944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784" tIns="0" rIns="190784" bIns="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Comic Sans MS" panose="030F0702030302020204" pitchFamily="66" charset="0"/>
              <a:ea typeface="Tahoma" panose="020B0604030504040204" pitchFamily="34" charset="0"/>
              <a:cs typeface="Tahoma" panose="020B0604030504040204" pitchFamily="34" charset="0"/>
            </a:rPr>
            <a:t>Mole Fraction</a:t>
          </a:r>
        </a:p>
      </dsp:txBody>
      <dsp:txXfrm>
        <a:off x="392238" y="1065912"/>
        <a:ext cx="4984095" cy="586034"/>
      </dsp:txXfrm>
    </dsp:sp>
    <dsp:sp modelId="{E7351307-5BD1-403B-A1BF-1058796C5E99}">
      <dsp:nvSpPr>
        <dsp:cNvPr id="0" name=""/>
        <dsp:cNvSpPr/>
      </dsp:nvSpPr>
      <dsp:spPr>
        <a:xfrm>
          <a:off x="0" y="2356849"/>
          <a:ext cx="7210716" cy="554400"/>
        </a:xfrm>
        <a:prstGeom prst="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2FEB779-618B-4854-88E9-390575D436B8}">
      <dsp:nvSpPr>
        <dsp:cNvPr id="0" name=""/>
        <dsp:cNvSpPr/>
      </dsp:nvSpPr>
      <dsp:spPr>
        <a:xfrm>
          <a:off x="360535" y="2032129"/>
          <a:ext cx="5047501" cy="64944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784" tIns="0" rIns="190784" bIns="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Comic Sans MS" panose="030F0702030302020204" pitchFamily="66" charset="0"/>
              <a:ea typeface="Tahoma" panose="020B0604030504040204" pitchFamily="34" charset="0"/>
              <a:cs typeface="Tahoma" panose="020B0604030504040204" pitchFamily="34" charset="0"/>
            </a:rPr>
            <a:t>Molarity</a:t>
          </a:r>
        </a:p>
      </dsp:txBody>
      <dsp:txXfrm>
        <a:off x="392238" y="2063832"/>
        <a:ext cx="4984095" cy="586034"/>
      </dsp:txXfrm>
    </dsp:sp>
    <dsp:sp modelId="{90A501FB-F365-4E33-B39B-72175E7484D3}">
      <dsp:nvSpPr>
        <dsp:cNvPr id="0" name=""/>
        <dsp:cNvSpPr/>
      </dsp:nvSpPr>
      <dsp:spPr>
        <a:xfrm>
          <a:off x="0" y="3354769"/>
          <a:ext cx="7210716" cy="5544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29555B7-5415-4F3B-9963-E04B7B030D43}">
      <dsp:nvSpPr>
        <dsp:cNvPr id="0" name=""/>
        <dsp:cNvSpPr/>
      </dsp:nvSpPr>
      <dsp:spPr>
        <a:xfrm>
          <a:off x="360535" y="3030049"/>
          <a:ext cx="5047501" cy="64944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784" tIns="0" rIns="190784" bIns="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Comic Sans MS" panose="030F0702030302020204" pitchFamily="66" charset="0"/>
              <a:ea typeface="Tahoma" panose="020B0604030504040204" pitchFamily="34" charset="0"/>
              <a:cs typeface="Tahoma" panose="020B0604030504040204" pitchFamily="34" charset="0"/>
            </a:rPr>
            <a:t>Molality</a:t>
          </a:r>
        </a:p>
      </dsp:txBody>
      <dsp:txXfrm>
        <a:off x="392238" y="3061752"/>
        <a:ext cx="4984095" cy="586034"/>
      </dsp:txXfrm>
    </dsp:sp>
    <dsp:sp modelId="{D04BF6C7-7E1B-47F7-A844-934CB19706AF}">
      <dsp:nvSpPr>
        <dsp:cNvPr id="0" name=""/>
        <dsp:cNvSpPr/>
      </dsp:nvSpPr>
      <dsp:spPr>
        <a:xfrm>
          <a:off x="0" y="4352689"/>
          <a:ext cx="7210716" cy="554400"/>
        </a:xfrm>
        <a:prstGeom prst="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6D4C305-B1CF-4909-B59B-E580003E913D}">
      <dsp:nvSpPr>
        <dsp:cNvPr id="0" name=""/>
        <dsp:cNvSpPr/>
      </dsp:nvSpPr>
      <dsp:spPr>
        <a:xfrm>
          <a:off x="360535" y="4027969"/>
          <a:ext cx="5047501" cy="64944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784" tIns="0" rIns="190784" bIns="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Comic Sans MS" panose="030F0702030302020204" pitchFamily="66" charset="0"/>
              <a:ea typeface="Tahoma" panose="020B0604030504040204" pitchFamily="34" charset="0"/>
              <a:cs typeface="Tahoma" panose="020B0604030504040204" pitchFamily="34" charset="0"/>
            </a:rPr>
            <a:t>Normality</a:t>
          </a:r>
        </a:p>
      </dsp:txBody>
      <dsp:txXfrm>
        <a:off x="392238" y="4059672"/>
        <a:ext cx="4984095" cy="58603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F9B0E6-B9BF-4E2D-AE08-8C7EBB196A2E}" type="datetimeFigureOut">
              <a:rPr lang="en-US" smtClean="0"/>
              <a:t>10/10/2022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53816F-A1CF-4485-B308-1B9F14B36EAD}" type="slidenum">
              <a:rPr lang="en-US" smtClean="0"/>
              <a:t>‹#›</a:t>
            </a:fld>
            <a:endParaRPr lang="en-US"/>
          </a:p>
        </p:txBody>
      </p:sp>
    </p:spTree>
    <p:extLst>
      <p:ext uri="{BB962C8B-B14F-4D97-AF65-F5344CB8AC3E}">
        <p14:creationId xmlns:p14="http://schemas.microsoft.com/office/powerpoint/2010/main" val="1726839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53816F-A1CF-4485-B308-1B9F14B36EAD}" type="slidenum">
              <a:rPr lang="en-US" smtClean="0"/>
              <a:t>3</a:t>
            </a:fld>
            <a:endParaRPr lang="en-US"/>
          </a:p>
        </p:txBody>
      </p:sp>
    </p:spTree>
    <p:extLst>
      <p:ext uri="{BB962C8B-B14F-4D97-AF65-F5344CB8AC3E}">
        <p14:creationId xmlns:p14="http://schemas.microsoft.com/office/powerpoint/2010/main" val="337392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0C5E7-B1A1-4648-89D2-17B0F1E7F5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D140298-3E00-4E73-B947-697E692828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BB99EB-0E86-4FEA-A9C4-501D4E755A2B}"/>
              </a:ext>
            </a:extLst>
          </p:cNvPr>
          <p:cNvSpPr>
            <a:spLocks noGrp="1"/>
          </p:cNvSpPr>
          <p:nvPr>
            <p:ph type="dt" sz="half" idx="10"/>
          </p:nvPr>
        </p:nvSpPr>
        <p:spPr/>
        <p:txBody>
          <a:bodyPr/>
          <a:lstStyle/>
          <a:p>
            <a:fld id="{3133F5E9-5DAC-4C4A-9DF5-C2B87276BCC8}" type="datetimeFigureOut">
              <a:rPr lang="en-US" smtClean="0"/>
              <a:t>10/10/2022</a:t>
            </a:fld>
            <a:endParaRPr lang="en-US" dirty="0"/>
          </a:p>
        </p:txBody>
      </p:sp>
      <p:sp>
        <p:nvSpPr>
          <p:cNvPr id="5" name="Footer Placeholder 4">
            <a:extLst>
              <a:ext uri="{FF2B5EF4-FFF2-40B4-BE49-F238E27FC236}">
                <a16:creationId xmlns:a16="http://schemas.microsoft.com/office/drawing/2014/main" id="{6731F536-58DF-4935-AE3B-7A08C03124E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995127-BE30-42B7-9BE5-B83CC6A2E685}"/>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009751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AE108-9C7F-4CDC-AD71-B576580A1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103746-779A-435F-995A-5BF82C86C29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84E866-B322-455F-AC32-8C164B8CD9C7}"/>
              </a:ext>
            </a:extLst>
          </p:cNvPr>
          <p:cNvSpPr>
            <a:spLocks noGrp="1"/>
          </p:cNvSpPr>
          <p:nvPr>
            <p:ph type="dt" sz="half" idx="10"/>
          </p:nvPr>
        </p:nvSpPr>
        <p:spPr/>
        <p:txBody>
          <a:bodyPr/>
          <a:lstStyle/>
          <a:p>
            <a:fld id="{3133F5E9-5DAC-4C4A-9DF5-C2B87276BCC8}" type="datetimeFigureOut">
              <a:rPr lang="en-US" smtClean="0"/>
              <a:t>10/10/2022</a:t>
            </a:fld>
            <a:endParaRPr lang="en-US" dirty="0"/>
          </a:p>
        </p:txBody>
      </p:sp>
      <p:sp>
        <p:nvSpPr>
          <p:cNvPr id="5" name="Footer Placeholder 4">
            <a:extLst>
              <a:ext uri="{FF2B5EF4-FFF2-40B4-BE49-F238E27FC236}">
                <a16:creationId xmlns:a16="http://schemas.microsoft.com/office/drawing/2014/main" id="{AC0D61E0-F80F-48E7-A817-F1CECBEE9A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BF34AFC-4299-43F1-A312-79EF0102CEFF}"/>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552746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E1D3E-E4B6-4EAA-BFB4-25A0557A6C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7E0856-45A8-4EAD-A9D6-8A993968A1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0EEBE1-2BAF-4C94-8403-6E8454F9BC46}"/>
              </a:ext>
            </a:extLst>
          </p:cNvPr>
          <p:cNvSpPr>
            <a:spLocks noGrp="1"/>
          </p:cNvSpPr>
          <p:nvPr>
            <p:ph type="dt" sz="half" idx="10"/>
          </p:nvPr>
        </p:nvSpPr>
        <p:spPr/>
        <p:txBody>
          <a:bodyPr/>
          <a:lstStyle/>
          <a:p>
            <a:fld id="{3133F5E9-5DAC-4C4A-9DF5-C2B87276BCC8}" type="datetimeFigureOut">
              <a:rPr lang="en-US" smtClean="0"/>
              <a:t>10/10/2022</a:t>
            </a:fld>
            <a:endParaRPr lang="en-US" dirty="0"/>
          </a:p>
        </p:txBody>
      </p:sp>
      <p:sp>
        <p:nvSpPr>
          <p:cNvPr id="5" name="Footer Placeholder 4">
            <a:extLst>
              <a:ext uri="{FF2B5EF4-FFF2-40B4-BE49-F238E27FC236}">
                <a16:creationId xmlns:a16="http://schemas.microsoft.com/office/drawing/2014/main" id="{F3358F46-E931-4D79-94A5-037AFD07333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5130D95-EF5F-4A0A-93BD-73AEE2C2FF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601256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ABEC0-6253-4360-B586-B9D20933DE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46E20B-8661-4C60-84FB-4892E8B486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132BE45-79E4-479B-BD2F-46CCB0BEE6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589105E-DF25-4F38-BDE2-9B00C2C44FC6}"/>
              </a:ext>
            </a:extLst>
          </p:cNvPr>
          <p:cNvSpPr>
            <a:spLocks noGrp="1"/>
          </p:cNvSpPr>
          <p:nvPr>
            <p:ph type="dt" sz="half" idx="10"/>
          </p:nvPr>
        </p:nvSpPr>
        <p:spPr/>
        <p:txBody>
          <a:bodyPr/>
          <a:lstStyle/>
          <a:p>
            <a:fld id="{3133F5E9-5DAC-4C4A-9DF5-C2B87276BCC8}" type="datetimeFigureOut">
              <a:rPr lang="en-US" smtClean="0"/>
              <a:t>10/10/2022</a:t>
            </a:fld>
            <a:endParaRPr lang="en-US" dirty="0"/>
          </a:p>
        </p:txBody>
      </p:sp>
      <p:sp>
        <p:nvSpPr>
          <p:cNvPr id="6" name="Footer Placeholder 5">
            <a:extLst>
              <a:ext uri="{FF2B5EF4-FFF2-40B4-BE49-F238E27FC236}">
                <a16:creationId xmlns:a16="http://schemas.microsoft.com/office/drawing/2014/main" id="{B1D9C4A8-7467-4BAD-98A2-0B63CAC19B6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BC5C5C0-08E4-4F7B-9E80-8925539D22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2438407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FF641-A5CC-4263-A394-2112D623A8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4D6865-C632-473C-AEC8-8D3F71562B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FDBD19-4D33-4F6A-9938-6A04B3888E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697E46-CE4D-480E-A997-2B53B2DF55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8B7E36-823F-4FD4-B826-E450A12480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DBB3B14-C886-4F84-9FD5-11C8320E1FED}"/>
              </a:ext>
            </a:extLst>
          </p:cNvPr>
          <p:cNvSpPr>
            <a:spLocks noGrp="1"/>
          </p:cNvSpPr>
          <p:nvPr>
            <p:ph type="dt" sz="half" idx="10"/>
          </p:nvPr>
        </p:nvSpPr>
        <p:spPr/>
        <p:txBody>
          <a:bodyPr/>
          <a:lstStyle/>
          <a:p>
            <a:fld id="{3133F5E9-5DAC-4C4A-9DF5-C2B87276BCC8}" type="datetimeFigureOut">
              <a:rPr lang="en-US" smtClean="0"/>
              <a:t>10/10/2022</a:t>
            </a:fld>
            <a:endParaRPr lang="en-US" dirty="0"/>
          </a:p>
        </p:txBody>
      </p:sp>
      <p:sp>
        <p:nvSpPr>
          <p:cNvPr id="8" name="Footer Placeholder 7">
            <a:extLst>
              <a:ext uri="{FF2B5EF4-FFF2-40B4-BE49-F238E27FC236}">
                <a16:creationId xmlns:a16="http://schemas.microsoft.com/office/drawing/2014/main" id="{DF9AF591-4BBF-4BF2-9EF7-F8B114DFA16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352B1A04-B244-4AE3-8997-9B075B10597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11044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408F1-BB29-4C6F-91C9-653A730BEC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54FEF9-8D09-4091-BE99-B6264EBD34B3}"/>
              </a:ext>
            </a:extLst>
          </p:cNvPr>
          <p:cNvSpPr>
            <a:spLocks noGrp="1"/>
          </p:cNvSpPr>
          <p:nvPr>
            <p:ph type="dt" sz="half" idx="10"/>
          </p:nvPr>
        </p:nvSpPr>
        <p:spPr/>
        <p:txBody>
          <a:bodyPr/>
          <a:lstStyle/>
          <a:p>
            <a:fld id="{3133F5E9-5DAC-4C4A-9DF5-C2B87276BCC8}" type="datetimeFigureOut">
              <a:rPr lang="en-US" smtClean="0"/>
              <a:t>10/10/2022</a:t>
            </a:fld>
            <a:endParaRPr lang="en-US" dirty="0"/>
          </a:p>
        </p:txBody>
      </p:sp>
      <p:sp>
        <p:nvSpPr>
          <p:cNvPr id="4" name="Footer Placeholder 3">
            <a:extLst>
              <a:ext uri="{FF2B5EF4-FFF2-40B4-BE49-F238E27FC236}">
                <a16:creationId xmlns:a16="http://schemas.microsoft.com/office/drawing/2014/main" id="{0B5F49AA-83D5-4063-9CDE-AA7763048B6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2A2B27C-3C99-4208-B425-775413C5365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61403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2A62B2-A6D1-4A6F-8B20-80606F478544}"/>
              </a:ext>
            </a:extLst>
          </p:cNvPr>
          <p:cNvSpPr>
            <a:spLocks noGrp="1"/>
          </p:cNvSpPr>
          <p:nvPr>
            <p:ph type="dt" sz="half" idx="10"/>
          </p:nvPr>
        </p:nvSpPr>
        <p:spPr/>
        <p:txBody>
          <a:bodyPr/>
          <a:lstStyle/>
          <a:p>
            <a:fld id="{3133F5E9-5DAC-4C4A-9DF5-C2B87276BCC8}" type="datetimeFigureOut">
              <a:rPr lang="en-US" smtClean="0"/>
              <a:t>10/10/2022</a:t>
            </a:fld>
            <a:endParaRPr lang="en-US" dirty="0"/>
          </a:p>
        </p:txBody>
      </p:sp>
      <p:sp>
        <p:nvSpPr>
          <p:cNvPr id="3" name="Footer Placeholder 2">
            <a:extLst>
              <a:ext uri="{FF2B5EF4-FFF2-40B4-BE49-F238E27FC236}">
                <a16:creationId xmlns:a16="http://schemas.microsoft.com/office/drawing/2014/main" id="{C02E4958-7A46-4331-B2D8-2C31D8FCBD7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5C8548B-339B-46B2-BF01-1EE3DDC72AA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914661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F408F-8083-4F07-9628-074C7AFE41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0477E0-A333-439D-A531-30B39A8134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D59501-D187-414C-AACE-F838720036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35F890-BB8A-49E1-880A-924FD6FE4026}"/>
              </a:ext>
            </a:extLst>
          </p:cNvPr>
          <p:cNvSpPr>
            <a:spLocks noGrp="1"/>
          </p:cNvSpPr>
          <p:nvPr>
            <p:ph type="dt" sz="half" idx="10"/>
          </p:nvPr>
        </p:nvSpPr>
        <p:spPr/>
        <p:txBody>
          <a:bodyPr/>
          <a:lstStyle/>
          <a:p>
            <a:fld id="{3133F5E9-5DAC-4C4A-9DF5-C2B87276BCC8}" type="datetimeFigureOut">
              <a:rPr lang="en-US" smtClean="0"/>
              <a:t>10/10/2022</a:t>
            </a:fld>
            <a:endParaRPr lang="en-US" dirty="0"/>
          </a:p>
        </p:txBody>
      </p:sp>
      <p:sp>
        <p:nvSpPr>
          <p:cNvPr id="6" name="Footer Placeholder 5">
            <a:extLst>
              <a:ext uri="{FF2B5EF4-FFF2-40B4-BE49-F238E27FC236}">
                <a16:creationId xmlns:a16="http://schemas.microsoft.com/office/drawing/2014/main" id="{51CA38FE-429A-41E7-942D-ECCE639D3CA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401D9BC-0038-4041-AE2C-657BF99D41E9}"/>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287561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56CFD-7F35-482C-A50F-B3D43ACB0A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D7F3EF-0FE9-46C4-A116-5DA6E26B0D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10B4041-0F17-42D8-AF16-AB099A39FF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AF67FF-F8F1-4B22-A471-9317ED3A25F0}"/>
              </a:ext>
            </a:extLst>
          </p:cNvPr>
          <p:cNvSpPr>
            <a:spLocks noGrp="1"/>
          </p:cNvSpPr>
          <p:nvPr>
            <p:ph type="dt" sz="half" idx="10"/>
          </p:nvPr>
        </p:nvSpPr>
        <p:spPr/>
        <p:txBody>
          <a:bodyPr/>
          <a:lstStyle/>
          <a:p>
            <a:fld id="{3133F5E9-5DAC-4C4A-9DF5-C2B87276BCC8}" type="datetimeFigureOut">
              <a:rPr lang="en-US" smtClean="0"/>
              <a:t>10/10/2022</a:t>
            </a:fld>
            <a:endParaRPr lang="en-US" dirty="0"/>
          </a:p>
        </p:txBody>
      </p:sp>
      <p:sp>
        <p:nvSpPr>
          <p:cNvPr id="6" name="Footer Placeholder 5">
            <a:extLst>
              <a:ext uri="{FF2B5EF4-FFF2-40B4-BE49-F238E27FC236}">
                <a16:creationId xmlns:a16="http://schemas.microsoft.com/office/drawing/2014/main" id="{A73D6993-98F8-4234-B24A-02D4DB41CE9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2A34037-0E7D-4379-ACA0-98611B2F76E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939197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45B175-C851-453B-B2A0-9A5CFCADC0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65F4A2-0E4F-4E49-A0BF-BEEC722033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28AA27-3F13-4BFD-B949-21CF319108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3F5E9-5DAC-4C4A-9DF5-C2B87276BCC8}" type="datetimeFigureOut">
              <a:rPr lang="en-US" smtClean="0"/>
              <a:t>10/10/2022</a:t>
            </a:fld>
            <a:endParaRPr lang="en-US" dirty="0"/>
          </a:p>
        </p:txBody>
      </p:sp>
      <p:sp>
        <p:nvSpPr>
          <p:cNvPr id="5" name="Footer Placeholder 4">
            <a:extLst>
              <a:ext uri="{FF2B5EF4-FFF2-40B4-BE49-F238E27FC236}">
                <a16:creationId xmlns:a16="http://schemas.microsoft.com/office/drawing/2014/main" id="{EEEE99A2-0FED-42D4-9FBD-08CC1C3F81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F2468D4-5440-4CE2-BAB3-61D83F628C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EC5C30-0B3A-4B13-ADDD-7C63C8AA921B}" type="slidenum">
              <a:rPr lang="en-US" smtClean="0"/>
              <a:t>‹#›</a:t>
            </a:fld>
            <a:endParaRPr lang="en-US" dirty="0"/>
          </a:p>
        </p:txBody>
      </p:sp>
    </p:spTree>
    <p:extLst>
      <p:ext uri="{BB962C8B-B14F-4D97-AF65-F5344CB8AC3E}">
        <p14:creationId xmlns:p14="http://schemas.microsoft.com/office/powerpoint/2010/main" val="4122039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5F415-7490-4054-85B4-10F7AE6D3385}"/>
              </a:ext>
            </a:extLst>
          </p:cNvPr>
          <p:cNvSpPr>
            <a:spLocks noGrp="1"/>
          </p:cNvSpPr>
          <p:nvPr>
            <p:ph type="ctrTitle"/>
          </p:nvPr>
        </p:nvSpPr>
        <p:spPr>
          <a:xfrm>
            <a:off x="1524000" y="852207"/>
            <a:ext cx="9144000" cy="2387600"/>
          </a:xfrm>
        </p:spPr>
        <p:txBody>
          <a:bodyPr>
            <a:noAutofit/>
          </a:bodyPr>
          <a:lstStyle/>
          <a:p>
            <a:r>
              <a:rPr lang="en-US" sz="6600" dirty="0">
                <a:solidFill>
                  <a:schemeClr val="bg1"/>
                </a:solidFill>
                <a:latin typeface="Comic Sans MS" panose="030F0702030302020204" pitchFamily="66" charset="0"/>
              </a:rPr>
              <a:t>Concentration Expression of Chemical Solutions</a:t>
            </a:r>
          </a:p>
        </p:txBody>
      </p:sp>
      <p:cxnSp>
        <p:nvCxnSpPr>
          <p:cNvPr id="5" name="Straight Connector 4">
            <a:extLst>
              <a:ext uri="{FF2B5EF4-FFF2-40B4-BE49-F238E27FC236}">
                <a16:creationId xmlns:a16="http://schemas.microsoft.com/office/drawing/2014/main" id="{AA65E432-C1E6-4C36-BF8E-2DA25E65DC32}"/>
              </a:ext>
              <a:ext uri="{C183D7F6-B498-43B3-948B-1728B52AA6E4}">
                <adec:decorative xmlns:adec="http://schemas.microsoft.com/office/drawing/2017/decorative" val="1"/>
              </a:ext>
            </a:extLst>
          </p:cNvPr>
          <p:cNvCxnSpPr/>
          <p:nvPr/>
        </p:nvCxnSpPr>
        <p:spPr>
          <a:xfrm>
            <a:off x="3579677" y="3278339"/>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pic>
        <p:nvPicPr>
          <p:cNvPr id="15" name="Graphic 14" descr="Clipboard">
            <a:extLst>
              <a:ext uri="{FF2B5EF4-FFF2-40B4-BE49-F238E27FC236}">
                <a16:creationId xmlns:a16="http://schemas.microsoft.com/office/drawing/2014/main" id="{2A123BD8-A09C-49C0-98E8-54B55610A9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631394">
            <a:off x="3790715" y="4482751"/>
            <a:ext cx="3194131" cy="3194131"/>
          </a:xfrm>
          <a:prstGeom prst="rect">
            <a:avLst/>
          </a:prstGeom>
        </p:spPr>
      </p:pic>
      <p:pic>
        <p:nvPicPr>
          <p:cNvPr id="11" name="Graphic 10" descr="Microscope">
            <a:extLst>
              <a:ext uri="{FF2B5EF4-FFF2-40B4-BE49-F238E27FC236}">
                <a16:creationId xmlns:a16="http://schemas.microsoft.com/office/drawing/2014/main" id="{3CB00449-E308-4DF3-9CFD-9A7D30B672D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338607" flipH="1">
            <a:off x="-587261" y="1663257"/>
            <a:ext cx="2684499" cy="2684499"/>
          </a:xfrm>
          <a:prstGeom prst="rect">
            <a:avLst/>
          </a:prstGeom>
        </p:spPr>
      </p:pic>
      <p:pic>
        <p:nvPicPr>
          <p:cNvPr id="13" name="Graphic 12" descr="Test tubes">
            <a:extLst>
              <a:ext uri="{FF2B5EF4-FFF2-40B4-BE49-F238E27FC236}">
                <a16:creationId xmlns:a16="http://schemas.microsoft.com/office/drawing/2014/main" id="{6A56DF0C-1331-406E-AEE6-06E0E59FB9A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1078969">
            <a:off x="1920309" y="4797205"/>
            <a:ext cx="2453456" cy="2453456"/>
          </a:xfrm>
          <a:prstGeom prst="rect">
            <a:avLst/>
          </a:prstGeom>
        </p:spPr>
      </p:pic>
      <p:pic>
        <p:nvPicPr>
          <p:cNvPr id="7" name="Graphic 6" descr="Beaker">
            <a:extLst>
              <a:ext uri="{FF2B5EF4-FFF2-40B4-BE49-F238E27FC236}">
                <a16:creationId xmlns:a16="http://schemas.microsoft.com/office/drawing/2014/main" id="{88D22565-F42F-439B-A6A4-CF161165E6B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213697">
            <a:off x="-491837" y="3688628"/>
            <a:ext cx="3245427" cy="3245427"/>
          </a:xfrm>
          <a:prstGeom prst="rect">
            <a:avLst/>
          </a:prstGeom>
        </p:spPr>
      </p:pic>
      <p:pic>
        <p:nvPicPr>
          <p:cNvPr id="9" name="Graphic 8" descr="Flask">
            <a:extLst>
              <a:ext uri="{FF2B5EF4-FFF2-40B4-BE49-F238E27FC236}">
                <a16:creationId xmlns:a16="http://schemas.microsoft.com/office/drawing/2014/main" id="{B46E3E84-D1E6-4422-AA93-3EE98A821B98}"/>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rot="20451125">
            <a:off x="8514237" y="-118161"/>
            <a:ext cx="3005286" cy="3005286"/>
          </a:xfrm>
          <a:prstGeom prst="rect">
            <a:avLst/>
          </a:prstGeom>
        </p:spPr>
      </p:pic>
      <p:pic>
        <p:nvPicPr>
          <p:cNvPr id="19" name="Graphic 18" descr="Ruler">
            <a:extLst>
              <a:ext uri="{FF2B5EF4-FFF2-40B4-BE49-F238E27FC236}">
                <a16:creationId xmlns:a16="http://schemas.microsoft.com/office/drawing/2014/main" id="{39130E3C-1E93-4315-AE76-13C55147DCF2}"/>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18889495">
            <a:off x="10171718" y="145767"/>
            <a:ext cx="1574403" cy="1574403"/>
          </a:xfrm>
          <a:prstGeom prst="rect">
            <a:avLst/>
          </a:prstGeom>
        </p:spPr>
      </p:pic>
      <p:pic>
        <p:nvPicPr>
          <p:cNvPr id="21" name="Graphic 20" descr="Pencil">
            <a:extLst>
              <a:ext uri="{FF2B5EF4-FFF2-40B4-BE49-F238E27FC236}">
                <a16:creationId xmlns:a16="http://schemas.microsoft.com/office/drawing/2014/main" id="{FFEC1660-205F-490E-800A-0D57D250BAE4}"/>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20520790">
            <a:off x="10917677" y="783939"/>
            <a:ext cx="1488402" cy="1488402"/>
          </a:xfrm>
          <a:prstGeom prst="rect">
            <a:avLst/>
          </a:prstGeom>
        </p:spPr>
      </p:pic>
    </p:spTree>
    <p:extLst>
      <p:ext uri="{BB962C8B-B14F-4D97-AF65-F5344CB8AC3E}">
        <p14:creationId xmlns:p14="http://schemas.microsoft.com/office/powerpoint/2010/main" val="2906397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1325563"/>
          </a:xfrm>
        </p:spPr>
        <p:txBody>
          <a:bodyPr/>
          <a:lstStyle/>
          <a:p>
            <a:r>
              <a:rPr lang="en-US" dirty="0">
                <a:solidFill>
                  <a:schemeClr val="accent5">
                    <a:lumMod val="50000"/>
                  </a:schemeClr>
                </a:solidFill>
                <a:latin typeface="Comic Sans MS" panose="030F0702030302020204" pitchFamily="66" charset="0"/>
              </a:rPr>
              <a:t>What is concentration of a solution?</a:t>
            </a:r>
          </a:p>
        </p:txBody>
      </p:sp>
      <p:sp>
        <p:nvSpPr>
          <p:cNvPr id="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4" y="1825625"/>
            <a:ext cx="8378529" cy="4351338"/>
          </a:xfrm>
        </p:spPr>
        <p:txBody>
          <a:bodyPr vert="horz" lIns="91440" tIns="45720" rIns="91440" bIns="45720" rtlCol="0" anchor="t">
            <a:normAutofit/>
          </a:bodyPr>
          <a:lstStyle/>
          <a:p>
            <a:r>
              <a:rPr lang="en-US" sz="2400" dirty="0">
                <a:solidFill>
                  <a:schemeClr val="accent5">
                    <a:lumMod val="50000"/>
                  </a:schemeClr>
                </a:solidFill>
                <a:latin typeface="Comic Sans MS" panose="030F0702030302020204" pitchFamily="66" charset="0"/>
                <a:ea typeface="Tahoma"/>
                <a:cs typeface="Tahoma"/>
              </a:rPr>
              <a:t>Concentration of a solution is a measure of the amount of solute that has been dissolved in a given amount of solution.</a:t>
            </a:r>
          </a:p>
        </p:txBody>
      </p:sp>
    </p:spTree>
    <p:extLst>
      <p:ext uri="{BB962C8B-B14F-4D97-AF65-F5344CB8AC3E}">
        <p14:creationId xmlns:p14="http://schemas.microsoft.com/office/powerpoint/2010/main" val="2490499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1027257"/>
          </a:xfrm>
        </p:spPr>
        <p:txBody>
          <a:bodyPr>
            <a:normAutofit fontScale="90000"/>
          </a:bodyPr>
          <a:lstStyle/>
          <a:p>
            <a:r>
              <a:rPr lang="en-US" dirty="0">
                <a:solidFill>
                  <a:schemeClr val="accent5">
                    <a:lumMod val="50000"/>
                  </a:schemeClr>
                </a:solidFill>
                <a:latin typeface="Comic Sans MS" panose="030F0702030302020204" pitchFamily="66" charset="0"/>
              </a:rPr>
              <a:t>Ways of expressing concentration of a chemical solution</a:t>
            </a:r>
          </a:p>
        </p:txBody>
      </p:sp>
      <p:sp>
        <p:nvSpPr>
          <p:cNvPr id="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3" y="1220932"/>
            <a:ext cx="4809252" cy="342900"/>
          </a:xfrm>
        </p:spPr>
        <p:txBody>
          <a:bodyPr>
            <a:normAutofit/>
          </a:bodyPr>
          <a:lstStyle/>
          <a:p>
            <a:pPr marL="0" indent="0">
              <a:buNone/>
            </a:pPr>
            <a:r>
              <a:rPr lang="en-US" sz="1800" dirty="0">
                <a:solidFill>
                  <a:schemeClr val="accent5">
                    <a:lumMod val="50000"/>
                  </a:schemeClr>
                </a:solidFill>
                <a:latin typeface="Tahoma" panose="020B0604030504040204" pitchFamily="34" charset="0"/>
                <a:ea typeface="Tahoma" panose="020B0604030504040204" pitchFamily="34" charset="0"/>
                <a:cs typeface="Tahoma" panose="020B0604030504040204" pitchFamily="34" charset="0"/>
              </a:rPr>
              <a:t> </a:t>
            </a:r>
          </a:p>
        </p:txBody>
      </p:sp>
      <p:graphicFrame>
        <p:nvGraphicFramePr>
          <p:cNvPr id="11" name="Diagram 10">
            <a:extLst>
              <a:ext uri="{FF2B5EF4-FFF2-40B4-BE49-F238E27FC236}">
                <a16:creationId xmlns:a16="http://schemas.microsoft.com/office/drawing/2014/main" id="{D32CE14B-3BA1-4454-827F-251611057F3E}"/>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2537078375"/>
              </p:ext>
            </p:extLst>
          </p:nvPr>
        </p:nvGraphicFramePr>
        <p:xfrm>
          <a:off x="521283" y="1608089"/>
          <a:ext cx="7210716" cy="49433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97506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1027257"/>
          </a:xfrm>
        </p:spPr>
        <p:txBody>
          <a:bodyPr/>
          <a:lstStyle/>
          <a:p>
            <a:r>
              <a:rPr lang="en-US" dirty="0">
                <a:solidFill>
                  <a:schemeClr val="accent5">
                    <a:lumMod val="50000"/>
                  </a:schemeClr>
                </a:solidFill>
                <a:latin typeface="Comic Sans MS" panose="030F0702030302020204" pitchFamily="66" charset="0"/>
              </a:rPr>
              <a:t>Percent by Weight</a:t>
            </a:r>
          </a:p>
        </p:txBody>
      </p:sp>
      <p:sp>
        <p:nvSpPr>
          <p:cNvPr id="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4" y="1392382"/>
            <a:ext cx="8378529" cy="4351338"/>
          </a:xfrm>
        </p:spPr>
        <p:txBody>
          <a:bodyPr>
            <a:normAutofit/>
          </a:bodyPr>
          <a:lstStyle/>
          <a:p>
            <a:r>
              <a:rPr lang="en-US" sz="2400" dirty="0">
                <a:solidFill>
                  <a:schemeClr val="accent5">
                    <a:lumMod val="50000"/>
                  </a:schemeClr>
                </a:solidFill>
                <a:latin typeface="Comic Sans MS" panose="030F0702030302020204" pitchFamily="66" charset="0"/>
                <a:ea typeface="Tahoma" panose="020B0604030504040204" pitchFamily="34" charset="0"/>
                <a:cs typeface="Tahoma" panose="020B0604030504040204" pitchFamily="34" charset="0"/>
              </a:rPr>
              <a:t>Percent by weight is the weight of the solute as a percent of the total weight of the solution.</a:t>
            </a:r>
          </a:p>
          <a:p>
            <a:r>
              <a:rPr lang="en-US" sz="2400" dirty="0">
                <a:solidFill>
                  <a:schemeClr val="accent5">
                    <a:lumMod val="50000"/>
                  </a:schemeClr>
                </a:solidFill>
                <a:latin typeface="Comic Sans MS" panose="030F0702030302020204" pitchFamily="66" charset="0"/>
                <a:ea typeface="Tahoma" panose="020B0604030504040204" pitchFamily="34" charset="0"/>
                <a:cs typeface="Tahoma" panose="020B0604030504040204" pitchFamily="34" charset="0"/>
              </a:rPr>
              <a:t>The percent by weight of solute is unitless.</a:t>
            </a:r>
          </a:p>
          <a:p>
            <a:pPr marL="0" indent="0">
              <a:buNone/>
            </a:pPr>
            <a:endParaRPr lang="en-US" sz="2400" dirty="0">
              <a:solidFill>
                <a:schemeClr val="accent5">
                  <a:lumMod val="50000"/>
                </a:schemeClr>
              </a:solidFill>
              <a:latin typeface="Comic Sans MS" panose="030F0702030302020204" pitchFamily="66" charset="0"/>
              <a:ea typeface="Tahoma" panose="020B0604030504040204" pitchFamily="34" charset="0"/>
              <a:cs typeface="Tahoma" panose="020B0604030504040204" pitchFamily="34" charset="0"/>
            </a:endParaRPr>
          </a:p>
        </p:txBody>
      </p:sp>
      <mc:AlternateContent xmlns:mc="http://schemas.openxmlformats.org/markup-compatibility/2006">
        <mc:Choice xmlns:a14="http://schemas.microsoft.com/office/drawing/2010/main" Requires="a14">
          <p:sp>
            <p:nvSpPr>
              <p:cNvPr id="9" name="Rectangle: Rounded Corners 8">
                <a:extLst>
                  <a:ext uri="{FF2B5EF4-FFF2-40B4-BE49-F238E27FC236}">
                    <a16:creationId xmlns:a16="http://schemas.microsoft.com/office/drawing/2014/main" id="{7AEAFAF6-3915-4573-ACD0-1F2946774617}"/>
                  </a:ext>
                </a:extLst>
              </p:cNvPr>
              <p:cNvSpPr/>
              <p:nvPr/>
            </p:nvSpPr>
            <p:spPr>
              <a:xfrm>
                <a:off x="1563687" y="3260187"/>
                <a:ext cx="9282504" cy="274671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Percent by weight = </a:t>
                </a:r>
                <a14:m>
                  <m:oMath xmlns:m="http://schemas.openxmlformats.org/officeDocument/2006/math">
                    <m:f>
                      <m:fPr>
                        <m:ctrlPr>
                          <a:rPr lang="en-US" sz="36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3600" i="1">
                            <a:effectLst/>
                            <a:latin typeface="Cambria Math" panose="02040503050406030204" pitchFamily="18" charset="0"/>
                            <a:ea typeface="Times New Roman" panose="02020603050405020304" pitchFamily="18" charset="0"/>
                            <a:cs typeface="Times New Roman" panose="02020603050405020304" pitchFamily="18" charset="0"/>
                          </a:rPr>
                          <m:t>𝑊𝑒𝑖𝑔h𝑡</m:t>
                        </m:r>
                        <m:r>
                          <a:rPr lang="en-US" sz="36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3600" i="1">
                            <a:effectLst/>
                            <a:latin typeface="Cambria Math" panose="02040503050406030204" pitchFamily="18" charset="0"/>
                            <a:ea typeface="Times New Roman" panose="02020603050405020304" pitchFamily="18" charset="0"/>
                            <a:cs typeface="Times New Roman" panose="02020603050405020304" pitchFamily="18" charset="0"/>
                          </a:rPr>
                          <m:t>𝑜𝑓</m:t>
                        </m:r>
                        <m:r>
                          <a:rPr lang="en-US" sz="36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3600" i="1">
                            <a:effectLst/>
                            <a:latin typeface="Cambria Math" panose="02040503050406030204" pitchFamily="18" charset="0"/>
                            <a:ea typeface="Times New Roman" panose="02020603050405020304" pitchFamily="18" charset="0"/>
                            <a:cs typeface="Times New Roman" panose="02020603050405020304" pitchFamily="18" charset="0"/>
                          </a:rPr>
                          <m:t>𝑠𝑜𝑙𝑢𝑡𝑒</m:t>
                        </m:r>
                      </m:num>
                      <m:den>
                        <m:r>
                          <a:rPr lang="en-US" sz="3600" i="1">
                            <a:effectLst/>
                            <a:latin typeface="Cambria Math" panose="02040503050406030204" pitchFamily="18" charset="0"/>
                            <a:ea typeface="Times New Roman" panose="02020603050405020304" pitchFamily="18" charset="0"/>
                            <a:cs typeface="Times New Roman" panose="02020603050405020304" pitchFamily="18" charset="0"/>
                          </a:rPr>
                          <m:t>𝑊𝑒𝑖𝑔h𝑡</m:t>
                        </m:r>
                        <m:r>
                          <a:rPr lang="en-US" sz="36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3600" i="1">
                            <a:effectLst/>
                            <a:latin typeface="Cambria Math" panose="02040503050406030204" pitchFamily="18" charset="0"/>
                            <a:ea typeface="Times New Roman" panose="02020603050405020304" pitchFamily="18" charset="0"/>
                            <a:cs typeface="Times New Roman" panose="02020603050405020304" pitchFamily="18" charset="0"/>
                          </a:rPr>
                          <m:t>𝑜𝑓</m:t>
                        </m:r>
                        <m:r>
                          <a:rPr lang="en-US" sz="36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3600" i="1">
                            <a:effectLst/>
                            <a:latin typeface="Cambria Math" panose="02040503050406030204" pitchFamily="18" charset="0"/>
                            <a:ea typeface="Times New Roman" panose="02020603050405020304" pitchFamily="18" charset="0"/>
                            <a:cs typeface="Times New Roman" panose="02020603050405020304" pitchFamily="18" charset="0"/>
                          </a:rPr>
                          <m:t>𝑠𝑜𝑙𝑢𝑡𝑖𝑜𝑛</m:t>
                        </m:r>
                      </m:den>
                    </m:f>
                    <m:r>
                      <a:rPr lang="en-US" sz="3600" i="1">
                        <a:effectLst/>
                        <a:latin typeface="Cambria Math" panose="02040503050406030204" pitchFamily="18" charset="0"/>
                        <a:ea typeface="Times New Roman" panose="02020603050405020304" pitchFamily="18" charset="0"/>
                        <a:cs typeface="Times New Roman" panose="02020603050405020304" pitchFamily="18" charset="0"/>
                      </a:rPr>
                      <m:t>×100</m:t>
                    </m:r>
                  </m:oMath>
                </a14:m>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9" name="Rectangle: Rounded Corners 8">
                <a:extLst>
                  <a:ext uri="{FF2B5EF4-FFF2-40B4-BE49-F238E27FC236}">
                    <a16:creationId xmlns:a16="http://schemas.microsoft.com/office/drawing/2014/main" id="{7AEAFAF6-3915-4573-ACD0-1F2946774617}"/>
                  </a:ext>
                </a:extLst>
              </p:cNvPr>
              <p:cNvSpPr>
                <a:spLocks noRot="1" noChangeAspect="1" noMove="1" noResize="1" noEditPoints="1" noAdjustHandles="1" noChangeArrowheads="1" noChangeShapeType="1" noTextEdit="1"/>
              </p:cNvSpPr>
              <p:nvPr/>
            </p:nvSpPr>
            <p:spPr>
              <a:xfrm>
                <a:off x="1563687" y="3260187"/>
                <a:ext cx="9282504" cy="2746717"/>
              </a:xfrm>
              <a:prstGeom prst="roundRect">
                <a:avLst/>
              </a:prstGeom>
              <a:blipFill>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671002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1027257"/>
          </a:xfrm>
        </p:spPr>
        <p:txBody>
          <a:bodyPr/>
          <a:lstStyle/>
          <a:p>
            <a:r>
              <a:rPr lang="en-US" dirty="0">
                <a:solidFill>
                  <a:schemeClr val="accent5">
                    <a:lumMod val="50000"/>
                  </a:schemeClr>
                </a:solidFill>
                <a:latin typeface="Comic Sans MS" panose="030F0702030302020204" pitchFamily="66" charset="0"/>
              </a:rPr>
              <a:t>Mole Fraction</a:t>
            </a:r>
          </a:p>
        </p:txBody>
      </p:sp>
      <p:sp>
        <p:nvSpPr>
          <p:cNvPr id="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4" y="1392382"/>
            <a:ext cx="8378529" cy="4351338"/>
          </a:xfrm>
        </p:spPr>
        <p:txBody>
          <a:bodyPr>
            <a:normAutofit/>
          </a:bodyPr>
          <a:lstStyle/>
          <a:p>
            <a:r>
              <a:rPr lang="en-US" sz="2400" dirty="0">
                <a:solidFill>
                  <a:schemeClr val="accent5">
                    <a:lumMod val="50000"/>
                  </a:schemeClr>
                </a:solidFill>
                <a:latin typeface="Comic Sans MS" panose="030F0702030302020204" pitchFamily="66" charset="0"/>
                <a:ea typeface="Tahoma" panose="020B0604030504040204" pitchFamily="34" charset="0"/>
                <a:cs typeface="Tahoma" panose="020B0604030504040204" pitchFamily="34" charset="0"/>
              </a:rPr>
              <a:t>Mole fraction of solute is defined as the ratio of the number of moles of solute and the total number of moles of solute and solvent. </a:t>
            </a:r>
          </a:p>
          <a:p>
            <a:r>
              <a:rPr lang="en-US" sz="2400" dirty="0">
                <a:solidFill>
                  <a:schemeClr val="accent5">
                    <a:lumMod val="50000"/>
                  </a:schemeClr>
                </a:solidFill>
                <a:latin typeface="Comic Sans MS" panose="030F0702030302020204" pitchFamily="66" charset="0"/>
                <a:ea typeface="Tahoma" panose="020B0604030504040204" pitchFamily="34" charset="0"/>
                <a:cs typeface="Tahoma" panose="020B0604030504040204" pitchFamily="34" charset="0"/>
              </a:rPr>
              <a:t>The mole fraction is also unitless.</a:t>
            </a:r>
          </a:p>
        </p:txBody>
      </p:sp>
      <mc:AlternateContent xmlns:mc="http://schemas.openxmlformats.org/markup-compatibility/2006">
        <mc:Choice xmlns:a14="http://schemas.microsoft.com/office/drawing/2010/main" Requires="a14">
          <p:sp>
            <p:nvSpPr>
              <p:cNvPr id="12" name="Rectangle: Rounded Corners 11">
                <a:extLst>
                  <a:ext uri="{FF2B5EF4-FFF2-40B4-BE49-F238E27FC236}">
                    <a16:creationId xmlns:a16="http://schemas.microsoft.com/office/drawing/2014/main" id="{52164A1F-A0BC-45FE-A6AA-769456F1CEE2}"/>
                  </a:ext>
                </a:extLst>
              </p:cNvPr>
              <p:cNvSpPr/>
              <p:nvPr/>
            </p:nvSpPr>
            <p:spPr>
              <a:xfrm>
                <a:off x="1746568" y="3055162"/>
                <a:ext cx="9521654" cy="3068702"/>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14:m>
                  <m:oMath xmlns:m="http://schemas.openxmlformats.org/officeDocument/2006/math">
                    <m:sSub>
                      <m:sSubPr>
                        <m:ctrlPr>
                          <a:rPr lang="en-US" sz="2800" i="1" smtClean="0">
                            <a:effectLst/>
                            <a:latin typeface="Cambria Math" panose="02040503050406030204" pitchFamily="18" charset="0"/>
                            <a:ea typeface="Times New Roman" panose="02020603050405020304" pitchFamily="18" charset="0"/>
                            <a:cs typeface="Times New Roman" panose="02020603050405020304" pitchFamily="18" charset="0"/>
                          </a:rPr>
                        </m:ctrlPr>
                      </m:sSubPr>
                      <m:e>
                        <m:r>
                          <m:rPr>
                            <m:sty m:val="p"/>
                          </m:rPr>
                          <a:rPr lang="en-US" sz="2800" b="0" i="0" smtClean="0">
                            <a:effectLst/>
                            <a:latin typeface="Cambria Math" panose="02040503050406030204" pitchFamily="18" charset="0"/>
                            <a:ea typeface="Times New Roman" panose="02020603050405020304" pitchFamily="18" charset="0"/>
                            <a:cs typeface="Times New Roman" panose="02020603050405020304" pitchFamily="18" charset="0"/>
                          </a:rPr>
                          <m:t>Mole</m:t>
                        </m:r>
                        <m:r>
                          <a:rPr lang="en-US" sz="2800" b="0" i="0" smtClean="0">
                            <a:effectLst/>
                            <a:latin typeface="Cambria Math" panose="02040503050406030204" pitchFamily="18" charset="0"/>
                            <a:ea typeface="Times New Roman" panose="02020603050405020304" pitchFamily="18" charset="0"/>
                            <a:cs typeface="Times New Roman" panose="02020603050405020304" pitchFamily="18" charset="0"/>
                          </a:rPr>
                          <m:t> </m:t>
                        </m:r>
                        <m:r>
                          <m:rPr>
                            <m:sty m:val="p"/>
                          </m:rPr>
                          <a:rPr lang="en-US" sz="2800" b="0" i="0" smtClean="0">
                            <a:effectLst/>
                            <a:latin typeface="Cambria Math" panose="02040503050406030204" pitchFamily="18" charset="0"/>
                            <a:ea typeface="Times New Roman" panose="02020603050405020304" pitchFamily="18" charset="0"/>
                            <a:cs typeface="Times New Roman" panose="02020603050405020304" pitchFamily="18" charset="0"/>
                          </a:rPr>
                          <m:t>Fraction</m:t>
                        </m:r>
                      </m:e>
                      <m:sub>
                        <m:r>
                          <a:rPr lang="en-US" sz="2800" i="1">
                            <a:effectLst/>
                            <a:latin typeface="Cambria Math" panose="02040503050406030204" pitchFamily="18" charset="0"/>
                            <a:ea typeface="Times New Roman" panose="02020603050405020304" pitchFamily="18" charset="0"/>
                            <a:cs typeface="Times New Roman" panose="02020603050405020304" pitchFamily="18" charset="0"/>
                          </a:rPr>
                          <m:t>𝑆𝑜𝑙𝑢𝑡𝑒</m:t>
                        </m:r>
                      </m:sub>
                    </m:sSub>
                  </m:oMath>
                </a14:m>
                <a:r>
                  <a:rPr lang="en-US" sz="3600" dirty="0">
                    <a:effectLst/>
                    <a:latin typeface="Times New Roman" panose="02020603050405020304" pitchFamily="18" charset="0"/>
                    <a:ea typeface="Times New Roman" panose="02020603050405020304" pitchFamily="18" charset="0"/>
                    <a:cs typeface="Times New Roman" panose="02020603050405020304" pitchFamily="18" charset="0"/>
                  </a:rPr>
                  <a:t> = </a:t>
                </a:r>
                <a14:m>
                  <m:oMath xmlns:m="http://schemas.openxmlformats.org/officeDocument/2006/math">
                    <m:f>
                      <m:fPr>
                        <m:ctrlPr>
                          <a:rPr lang="en-US" sz="36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3600" i="1">
                            <a:effectLst/>
                            <a:latin typeface="Cambria Math" panose="02040503050406030204" pitchFamily="18" charset="0"/>
                            <a:ea typeface="Times New Roman" panose="02020603050405020304" pitchFamily="18" charset="0"/>
                            <a:cs typeface="Times New Roman" panose="02020603050405020304" pitchFamily="18" charset="0"/>
                          </a:rPr>
                          <m:t>𝑀𝑜𝑙𝑒𝑠</m:t>
                        </m:r>
                        <m:r>
                          <a:rPr lang="en-US" sz="36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3600" i="1">
                            <a:effectLst/>
                            <a:latin typeface="Cambria Math" panose="02040503050406030204" pitchFamily="18" charset="0"/>
                            <a:ea typeface="Times New Roman" panose="02020603050405020304" pitchFamily="18" charset="0"/>
                            <a:cs typeface="Times New Roman" panose="02020603050405020304" pitchFamily="18" charset="0"/>
                          </a:rPr>
                          <m:t>𝑜𝑓</m:t>
                        </m:r>
                        <m:r>
                          <a:rPr lang="en-US" sz="36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3600" i="1">
                            <a:effectLst/>
                            <a:latin typeface="Cambria Math" panose="02040503050406030204" pitchFamily="18" charset="0"/>
                            <a:ea typeface="Times New Roman" panose="02020603050405020304" pitchFamily="18" charset="0"/>
                            <a:cs typeface="Times New Roman" panose="02020603050405020304" pitchFamily="18" charset="0"/>
                          </a:rPr>
                          <m:t>𝑠𝑜𝑙𝑢𝑡𝑒</m:t>
                        </m:r>
                      </m:num>
                      <m:den>
                        <m:r>
                          <a:rPr lang="en-US" sz="3600" i="1">
                            <a:effectLst/>
                            <a:latin typeface="Cambria Math" panose="02040503050406030204" pitchFamily="18" charset="0"/>
                            <a:ea typeface="Times New Roman" panose="02020603050405020304" pitchFamily="18" charset="0"/>
                            <a:cs typeface="Times New Roman" panose="02020603050405020304" pitchFamily="18" charset="0"/>
                          </a:rPr>
                          <m:t>𝑀𝑜𝑙𝑒𝑠</m:t>
                        </m:r>
                        <m:r>
                          <a:rPr lang="en-US" sz="36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3600" i="1">
                            <a:effectLst/>
                            <a:latin typeface="Cambria Math" panose="02040503050406030204" pitchFamily="18" charset="0"/>
                            <a:ea typeface="Times New Roman" panose="02020603050405020304" pitchFamily="18" charset="0"/>
                            <a:cs typeface="Times New Roman" panose="02020603050405020304" pitchFamily="18" charset="0"/>
                          </a:rPr>
                          <m:t>𝑜𝑓</m:t>
                        </m:r>
                        <m:r>
                          <a:rPr lang="en-US" sz="36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3600" i="1">
                            <a:effectLst/>
                            <a:latin typeface="Cambria Math" panose="02040503050406030204" pitchFamily="18" charset="0"/>
                            <a:ea typeface="Times New Roman" panose="02020603050405020304" pitchFamily="18" charset="0"/>
                            <a:cs typeface="Times New Roman" panose="02020603050405020304" pitchFamily="18" charset="0"/>
                          </a:rPr>
                          <m:t>𝑠𝑜𝑙𝑢𝑒</m:t>
                        </m:r>
                        <m:r>
                          <a:rPr lang="en-US" sz="3600" i="1">
                            <a:effectLst/>
                            <a:latin typeface="Cambria Math" panose="02040503050406030204" pitchFamily="18" charset="0"/>
                            <a:ea typeface="Times New Roman" panose="02020603050405020304" pitchFamily="18" charset="0"/>
                            <a:cs typeface="Times New Roman" panose="02020603050405020304" pitchFamily="18" charset="0"/>
                          </a:rPr>
                          <m:t>+</m:t>
                        </m:r>
                        <m:r>
                          <a:rPr lang="en-US" sz="3600" i="1">
                            <a:effectLst/>
                            <a:latin typeface="Cambria Math" panose="02040503050406030204" pitchFamily="18" charset="0"/>
                            <a:ea typeface="Times New Roman" panose="02020603050405020304" pitchFamily="18" charset="0"/>
                            <a:cs typeface="Times New Roman" panose="02020603050405020304" pitchFamily="18" charset="0"/>
                          </a:rPr>
                          <m:t>𝑀𝑜𝑙𝑒𝑠</m:t>
                        </m:r>
                        <m:r>
                          <a:rPr lang="en-US" sz="36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3600" i="1">
                            <a:effectLst/>
                            <a:latin typeface="Cambria Math" panose="02040503050406030204" pitchFamily="18" charset="0"/>
                            <a:ea typeface="Times New Roman" panose="02020603050405020304" pitchFamily="18" charset="0"/>
                            <a:cs typeface="Times New Roman" panose="02020603050405020304" pitchFamily="18" charset="0"/>
                          </a:rPr>
                          <m:t>𝑜𝑓</m:t>
                        </m:r>
                        <m:r>
                          <a:rPr lang="en-US" sz="36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3600" i="1">
                            <a:effectLst/>
                            <a:latin typeface="Cambria Math" panose="02040503050406030204" pitchFamily="18" charset="0"/>
                            <a:ea typeface="Times New Roman" panose="02020603050405020304" pitchFamily="18" charset="0"/>
                            <a:cs typeface="Times New Roman" panose="02020603050405020304" pitchFamily="18" charset="0"/>
                          </a:rPr>
                          <m:t>𝑠𝑜𝑙𝑣𝑒𝑛𝑡</m:t>
                        </m:r>
                      </m:den>
                    </m:f>
                  </m:oMath>
                </a14:m>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12" name="Rectangle: Rounded Corners 11">
                <a:extLst>
                  <a:ext uri="{FF2B5EF4-FFF2-40B4-BE49-F238E27FC236}">
                    <a16:creationId xmlns:a16="http://schemas.microsoft.com/office/drawing/2014/main" id="{52164A1F-A0BC-45FE-A6AA-769456F1CEE2}"/>
                  </a:ext>
                </a:extLst>
              </p:cNvPr>
              <p:cNvSpPr>
                <a:spLocks noRot="1" noChangeAspect="1" noMove="1" noResize="1" noEditPoints="1" noAdjustHandles="1" noChangeArrowheads="1" noChangeShapeType="1" noTextEdit="1"/>
              </p:cNvSpPr>
              <p:nvPr/>
            </p:nvSpPr>
            <p:spPr>
              <a:xfrm>
                <a:off x="1746568" y="3055162"/>
                <a:ext cx="9521654" cy="3068702"/>
              </a:xfrm>
              <a:prstGeom prst="roundRect">
                <a:avLst/>
              </a:prstGeom>
              <a:blipFill>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121528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1027257"/>
          </a:xfrm>
        </p:spPr>
        <p:txBody>
          <a:bodyPr/>
          <a:lstStyle/>
          <a:p>
            <a:r>
              <a:rPr lang="en-US" dirty="0">
                <a:solidFill>
                  <a:schemeClr val="accent5">
                    <a:lumMod val="50000"/>
                  </a:schemeClr>
                </a:solidFill>
                <a:latin typeface="Comic Sans MS" panose="030F0702030302020204" pitchFamily="66" charset="0"/>
              </a:rPr>
              <a:t>Molarity</a:t>
            </a:r>
          </a:p>
        </p:txBody>
      </p:sp>
      <p:sp>
        <p:nvSpPr>
          <p:cNvPr id="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4" y="1392382"/>
            <a:ext cx="8378529" cy="4351338"/>
          </a:xfrm>
        </p:spPr>
        <p:txBody>
          <a:bodyPr>
            <a:normAutofit/>
          </a:bodyPr>
          <a:lstStyle/>
          <a:p>
            <a:r>
              <a:rPr lang="en-US" sz="2400" dirty="0">
                <a:solidFill>
                  <a:schemeClr val="accent5">
                    <a:lumMod val="50000"/>
                  </a:schemeClr>
                </a:solidFill>
                <a:latin typeface="Comic Sans MS" panose="030F0702030302020204" pitchFamily="66" charset="0"/>
                <a:ea typeface="Tahoma" panose="020B0604030504040204" pitchFamily="34" charset="0"/>
                <a:cs typeface="Tahoma" panose="020B0604030504040204" pitchFamily="34" charset="0"/>
              </a:rPr>
              <a:t>Molarity is defined as the number of moles of solute per liters of solution. </a:t>
            </a:r>
          </a:p>
          <a:p>
            <a:r>
              <a:rPr lang="en-US" sz="2400" dirty="0">
                <a:solidFill>
                  <a:schemeClr val="accent5">
                    <a:lumMod val="50000"/>
                  </a:schemeClr>
                </a:solidFill>
                <a:latin typeface="Comic Sans MS" panose="030F0702030302020204" pitchFamily="66" charset="0"/>
                <a:ea typeface="Tahoma" panose="020B0604030504040204" pitchFamily="34" charset="0"/>
                <a:cs typeface="Tahoma" panose="020B0604030504040204" pitchFamily="34" charset="0"/>
              </a:rPr>
              <a:t>We expressed molarity by M. </a:t>
            </a:r>
          </a:p>
          <a:p>
            <a:r>
              <a:rPr lang="en-US" sz="2400" dirty="0">
                <a:solidFill>
                  <a:schemeClr val="accent5">
                    <a:lumMod val="50000"/>
                  </a:schemeClr>
                </a:solidFill>
                <a:latin typeface="Comic Sans MS" panose="030F0702030302020204" pitchFamily="66" charset="0"/>
                <a:ea typeface="Tahoma" panose="020B0604030504040204" pitchFamily="34" charset="0"/>
                <a:cs typeface="Tahoma" panose="020B0604030504040204" pitchFamily="34" charset="0"/>
              </a:rPr>
              <a:t>Unit of molarity is mol/L.</a:t>
            </a:r>
          </a:p>
          <a:p>
            <a:endParaRPr lang="en-US" sz="2400" dirty="0">
              <a:solidFill>
                <a:schemeClr val="accent5">
                  <a:lumMod val="50000"/>
                </a:schemeClr>
              </a:solidFill>
              <a:latin typeface="Comic Sans MS" panose="030F0702030302020204" pitchFamily="66" charset="0"/>
              <a:ea typeface="Tahoma" panose="020B0604030504040204" pitchFamily="34" charset="0"/>
              <a:cs typeface="Tahoma" panose="020B0604030504040204" pitchFamily="34" charset="0"/>
            </a:endParaRPr>
          </a:p>
        </p:txBody>
      </p:sp>
      <mc:AlternateContent xmlns:mc="http://schemas.openxmlformats.org/markup-compatibility/2006">
        <mc:Choice xmlns:a14="http://schemas.microsoft.com/office/drawing/2010/main" Requires="a14">
          <p:sp>
            <p:nvSpPr>
              <p:cNvPr id="14" name="Rectangle: Rounded Corners 13">
                <a:extLst>
                  <a:ext uri="{FF2B5EF4-FFF2-40B4-BE49-F238E27FC236}">
                    <a16:creationId xmlns:a16="http://schemas.microsoft.com/office/drawing/2014/main" id="{F75808BF-1DD3-41A5-86DC-2693A2FC15A4}"/>
                  </a:ext>
                </a:extLst>
              </p:cNvPr>
              <p:cNvSpPr/>
              <p:nvPr/>
            </p:nvSpPr>
            <p:spPr>
              <a:xfrm>
                <a:off x="1887244" y="3314832"/>
                <a:ext cx="9268435" cy="292482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4400" dirty="0">
                    <a:solidFill>
                      <a:srgbClr val="231F20"/>
                    </a:solidFill>
                    <a:effectLst/>
                    <a:latin typeface="Times New Roman" panose="02020603050405020304" pitchFamily="18" charset="0"/>
                    <a:ea typeface="Times New Roman" panose="02020603050405020304" pitchFamily="18" charset="0"/>
                  </a:rPr>
                  <a:t>Molarity = </a:t>
                </a:r>
                <a14:m>
                  <m:oMath xmlns:m="http://schemas.openxmlformats.org/officeDocument/2006/math">
                    <m:f>
                      <m:fPr>
                        <m:ctrlPr>
                          <a:rPr lang="en-US" sz="4400" i="1">
                            <a:solidFill>
                              <a:srgbClr val="231F20"/>
                            </a:solidFill>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4400" i="1">
                            <a:solidFill>
                              <a:srgbClr val="231F20"/>
                            </a:solidFill>
                            <a:effectLst/>
                            <a:latin typeface="Cambria Math" panose="02040503050406030204" pitchFamily="18" charset="0"/>
                            <a:ea typeface="Times New Roman" panose="02020603050405020304" pitchFamily="18" charset="0"/>
                            <a:cs typeface="Times New Roman" panose="02020603050405020304" pitchFamily="18" charset="0"/>
                          </a:rPr>
                          <m:t>𝑀𝑜𝑙𝑒𝑠</m:t>
                        </m:r>
                        <m:r>
                          <a:rPr lang="en-US" sz="4400" i="1">
                            <a:solidFill>
                              <a:srgbClr val="231F20"/>
                            </a:solidFill>
                            <a:effectLst/>
                            <a:latin typeface="Cambria Math" panose="02040503050406030204" pitchFamily="18" charset="0"/>
                            <a:ea typeface="Times New Roman" panose="02020603050405020304" pitchFamily="18" charset="0"/>
                            <a:cs typeface="Times New Roman" panose="02020603050405020304" pitchFamily="18" charset="0"/>
                          </a:rPr>
                          <m:t> </m:t>
                        </m:r>
                        <m:r>
                          <a:rPr lang="en-US" sz="4400" i="1">
                            <a:solidFill>
                              <a:srgbClr val="231F20"/>
                            </a:solidFill>
                            <a:effectLst/>
                            <a:latin typeface="Cambria Math" panose="02040503050406030204" pitchFamily="18" charset="0"/>
                            <a:ea typeface="Times New Roman" panose="02020603050405020304" pitchFamily="18" charset="0"/>
                            <a:cs typeface="Times New Roman" panose="02020603050405020304" pitchFamily="18" charset="0"/>
                          </a:rPr>
                          <m:t>𝑜𝑓</m:t>
                        </m:r>
                        <m:r>
                          <a:rPr lang="en-US" sz="4400" i="1">
                            <a:solidFill>
                              <a:srgbClr val="231F20"/>
                            </a:solidFill>
                            <a:effectLst/>
                            <a:latin typeface="Cambria Math" panose="02040503050406030204" pitchFamily="18" charset="0"/>
                            <a:ea typeface="Times New Roman" panose="02020603050405020304" pitchFamily="18" charset="0"/>
                            <a:cs typeface="Times New Roman" panose="02020603050405020304" pitchFamily="18" charset="0"/>
                          </a:rPr>
                          <m:t> </m:t>
                        </m:r>
                        <m:r>
                          <a:rPr lang="en-US" sz="4400" i="1">
                            <a:solidFill>
                              <a:srgbClr val="231F20"/>
                            </a:solidFill>
                            <a:effectLst/>
                            <a:latin typeface="Cambria Math" panose="02040503050406030204" pitchFamily="18" charset="0"/>
                            <a:ea typeface="Times New Roman" panose="02020603050405020304" pitchFamily="18" charset="0"/>
                            <a:cs typeface="Times New Roman" panose="02020603050405020304" pitchFamily="18" charset="0"/>
                          </a:rPr>
                          <m:t>𝑠𝑜𝑙𝑢𝑡𝑒</m:t>
                        </m:r>
                      </m:num>
                      <m:den>
                        <m:r>
                          <a:rPr lang="en-US" sz="4400" i="1">
                            <a:solidFill>
                              <a:srgbClr val="231F20"/>
                            </a:solidFill>
                            <a:effectLst/>
                            <a:latin typeface="Cambria Math" panose="02040503050406030204" pitchFamily="18" charset="0"/>
                            <a:ea typeface="Times New Roman" panose="02020603050405020304" pitchFamily="18" charset="0"/>
                            <a:cs typeface="Times New Roman" panose="02020603050405020304" pitchFamily="18" charset="0"/>
                          </a:rPr>
                          <m:t>𝑉𝑜𝑙𝑢𝑚𝑒</m:t>
                        </m:r>
                        <m:r>
                          <a:rPr lang="en-US" sz="4400" i="1">
                            <a:solidFill>
                              <a:srgbClr val="231F20"/>
                            </a:solidFill>
                            <a:effectLst/>
                            <a:latin typeface="Cambria Math" panose="02040503050406030204" pitchFamily="18" charset="0"/>
                            <a:ea typeface="Times New Roman" panose="02020603050405020304" pitchFamily="18" charset="0"/>
                            <a:cs typeface="Times New Roman" panose="02020603050405020304" pitchFamily="18" charset="0"/>
                          </a:rPr>
                          <m:t> </m:t>
                        </m:r>
                        <m:r>
                          <a:rPr lang="en-US" sz="4400" i="1">
                            <a:solidFill>
                              <a:srgbClr val="231F20"/>
                            </a:solidFill>
                            <a:effectLst/>
                            <a:latin typeface="Cambria Math" panose="02040503050406030204" pitchFamily="18" charset="0"/>
                            <a:ea typeface="Times New Roman" panose="02020603050405020304" pitchFamily="18" charset="0"/>
                            <a:cs typeface="Times New Roman" panose="02020603050405020304" pitchFamily="18" charset="0"/>
                          </a:rPr>
                          <m:t>𝑜𝑓</m:t>
                        </m:r>
                        <m:r>
                          <a:rPr lang="en-US" sz="4400" i="1">
                            <a:solidFill>
                              <a:srgbClr val="231F20"/>
                            </a:solidFill>
                            <a:effectLst/>
                            <a:latin typeface="Cambria Math" panose="02040503050406030204" pitchFamily="18" charset="0"/>
                            <a:ea typeface="Times New Roman" panose="02020603050405020304" pitchFamily="18" charset="0"/>
                            <a:cs typeface="Times New Roman" panose="02020603050405020304" pitchFamily="18" charset="0"/>
                          </a:rPr>
                          <m:t> </m:t>
                        </m:r>
                        <m:r>
                          <a:rPr lang="en-US" sz="4400" i="1">
                            <a:solidFill>
                              <a:srgbClr val="231F20"/>
                            </a:solidFill>
                            <a:effectLst/>
                            <a:latin typeface="Cambria Math" panose="02040503050406030204" pitchFamily="18" charset="0"/>
                            <a:ea typeface="Times New Roman" panose="02020603050405020304" pitchFamily="18" charset="0"/>
                            <a:cs typeface="Times New Roman" panose="02020603050405020304" pitchFamily="18" charset="0"/>
                          </a:rPr>
                          <m:t>𝑠𝑜𝑙𝑢𝑡𝑖𝑜𝑛</m:t>
                        </m:r>
                        <m:r>
                          <a:rPr lang="en-US" sz="4400" i="1">
                            <a:solidFill>
                              <a:srgbClr val="231F20"/>
                            </a:solidFill>
                            <a:effectLst/>
                            <a:latin typeface="Cambria Math" panose="02040503050406030204" pitchFamily="18" charset="0"/>
                            <a:ea typeface="Times New Roman" panose="02020603050405020304" pitchFamily="18" charset="0"/>
                            <a:cs typeface="Times New Roman" panose="02020603050405020304" pitchFamily="18" charset="0"/>
                          </a:rPr>
                          <m:t> (</m:t>
                        </m:r>
                        <m:r>
                          <a:rPr lang="en-US" sz="4400" i="1">
                            <a:solidFill>
                              <a:srgbClr val="231F20"/>
                            </a:solidFill>
                            <a:effectLst/>
                            <a:latin typeface="Cambria Math" panose="02040503050406030204" pitchFamily="18" charset="0"/>
                            <a:ea typeface="Times New Roman" panose="02020603050405020304" pitchFamily="18" charset="0"/>
                            <a:cs typeface="Times New Roman" panose="02020603050405020304" pitchFamily="18" charset="0"/>
                          </a:rPr>
                          <m:t>𝑖𝑛</m:t>
                        </m:r>
                        <m:r>
                          <a:rPr lang="en-US" sz="4400" i="1">
                            <a:solidFill>
                              <a:srgbClr val="231F20"/>
                            </a:solidFill>
                            <a:effectLst/>
                            <a:latin typeface="Cambria Math" panose="02040503050406030204" pitchFamily="18" charset="0"/>
                            <a:ea typeface="Times New Roman" panose="02020603050405020304" pitchFamily="18" charset="0"/>
                            <a:cs typeface="Times New Roman" panose="02020603050405020304" pitchFamily="18" charset="0"/>
                          </a:rPr>
                          <m:t> </m:t>
                        </m:r>
                        <m:r>
                          <a:rPr lang="en-US" sz="4400" i="1">
                            <a:solidFill>
                              <a:srgbClr val="231F20"/>
                            </a:solidFill>
                            <a:effectLst/>
                            <a:latin typeface="Cambria Math" panose="02040503050406030204" pitchFamily="18" charset="0"/>
                            <a:ea typeface="Times New Roman" panose="02020603050405020304" pitchFamily="18" charset="0"/>
                            <a:cs typeface="Times New Roman" panose="02020603050405020304" pitchFamily="18" charset="0"/>
                          </a:rPr>
                          <m:t>𝑙𝑖𝑡𝑟𝑒𝑠</m:t>
                        </m:r>
                        <m:r>
                          <a:rPr lang="en-US" sz="4400" i="1">
                            <a:solidFill>
                              <a:srgbClr val="231F20"/>
                            </a:solidFill>
                            <a:effectLst/>
                            <a:latin typeface="Cambria Math" panose="02040503050406030204" pitchFamily="18" charset="0"/>
                            <a:ea typeface="Times New Roman" panose="02020603050405020304" pitchFamily="18" charset="0"/>
                            <a:cs typeface="Times New Roman" panose="02020603050405020304" pitchFamily="18" charset="0"/>
                          </a:rPr>
                          <m:t>)</m:t>
                        </m:r>
                      </m:den>
                    </m:f>
                  </m:oMath>
                </a14:m>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14" name="Rectangle: Rounded Corners 13">
                <a:extLst>
                  <a:ext uri="{FF2B5EF4-FFF2-40B4-BE49-F238E27FC236}">
                    <a16:creationId xmlns:a16="http://schemas.microsoft.com/office/drawing/2014/main" id="{F75808BF-1DD3-41A5-86DC-2693A2FC15A4}"/>
                  </a:ext>
                </a:extLst>
              </p:cNvPr>
              <p:cNvSpPr>
                <a:spLocks noRot="1" noChangeAspect="1" noMove="1" noResize="1" noEditPoints="1" noAdjustHandles="1" noChangeArrowheads="1" noChangeShapeType="1" noTextEdit="1"/>
              </p:cNvSpPr>
              <p:nvPr/>
            </p:nvSpPr>
            <p:spPr>
              <a:xfrm>
                <a:off x="1887244" y="3314832"/>
                <a:ext cx="9268435" cy="2924824"/>
              </a:xfrm>
              <a:prstGeom prst="roundRect">
                <a:avLst/>
              </a:prstGeom>
              <a:blipFill>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948272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1027257"/>
          </a:xfrm>
        </p:spPr>
        <p:txBody>
          <a:bodyPr/>
          <a:lstStyle/>
          <a:p>
            <a:r>
              <a:rPr lang="en-US" dirty="0">
                <a:solidFill>
                  <a:schemeClr val="accent5">
                    <a:lumMod val="50000"/>
                  </a:schemeClr>
                </a:solidFill>
                <a:latin typeface="Comic Sans MS" panose="030F0702030302020204" pitchFamily="66" charset="0"/>
              </a:rPr>
              <a:t>Molality</a:t>
            </a:r>
          </a:p>
        </p:txBody>
      </p:sp>
      <p:sp>
        <p:nvSpPr>
          <p:cNvPr id="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4" y="1392382"/>
            <a:ext cx="8378529" cy="4351338"/>
          </a:xfrm>
        </p:spPr>
        <p:txBody>
          <a:bodyPr>
            <a:normAutofit/>
          </a:bodyPr>
          <a:lstStyle/>
          <a:p>
            <a:r>
              <a:rPr lang="en-US" sz="2400" dirty="0">
                <a:solidFill>
                  <a:schemeClr val="accent5">
                    <a:lumMod val="50000"/>
                  </a:schemeClr>
                </a:solidFill>
                <a:latin typeface="Comic Sans MS" panose="030F0702030302020204" pitchFamily="66" charset="0"/>
                <a:ea typeface="Tahoma" panose="020B0604030504040204" pitchFamily="34" charset="0"/>
                <a:cs typeface="Tahoma" panose="020B0604030504040204" pitchFamily="34" charset="0"/>
              </a:rPr>
              <a:t>The number of moles of solute per kilogram of solvent is called Molality.</a:t>
            </a:r>
          </a:p>
          <a:p>
            <a:r>
              <a:rPr lang="en-US" sz="2400" dirty="0">
                <a:solidFill>
                  <a:schemeClr val="accent5">
                    <a:lumMod val="50000"/>
                  </a:schemeClr>
                </a:solidFill>
                <a:latin typeface="Comic Sans MS" panose="030F0702030302020204" pitchFamily="66" charset="0"/>
                <a:ea typeface="Tahoma" panose="020B0604030504040204" pitchFamily="34" charset="0"/>
                <a:cs typeface="Tahoma" panose="020B0604030504040204" pitchFamily="34" charset="0"/>
              </a:rPr>
              <a:t>We expressed molality by m.</a:t>
            </a:r>
          </a:p>
          <a:p>
            <a:r>
              <a:rPr lang="en-US" sz="2400" dirty="0">
                <a:solidFill>
                  <a:schemeClr val="accent5">
                    <a:lumMod val="50000"/>
                  </a:schemeClr>
                </a:solidFill>
                <a:latin typeface="Comic Sans MS" panose="030F0702030302020204" pitchFamily="66" charset="0"/>
                <a:ea typeface="Tahoma" panose="020B0604030504040204" pitchFamily="34" charset="0"/>
                <a:cs typeface="Tahoma" panose="020B0604030504040204" pitchFamily="34" charset="0"/>
              </a:rPr>
              <a:t>Unit of molality is mol/kg, we also denoted it as 1 molal.</a:t>
            </a:r>
          </a:p>
        </p:txBody>
      </p:sp>
      <mc:AlternateContent xmlns:mc="http://schemas.openxmlformats.org/markup-compatibility/2006">
        <mc:Choice xmlns:a14="http://schemas.microsoft.com/office/drawing/2010/main" Requires="a14">
          <p:sp>
            <p:nvSpPr>
              <p:cNvPr id="9" name="Rectangle: Rounded Corners 8">
                <a:extLst>
                  <a:ext uri="{FF2B5EF4-FFF2-40B4-BE49-F238E27FC236}">
                    <a16:creationId xmlns:a16="http://schemas.microsoft.com/office/drawing/2014/main" id="{35860F1C-0F81-4ED3-A9AA-0254F6987A65}"/>
                  </a:ext>
                </a:extLst>
              </p:cNvPr>
              <p:cNvSpPr/>
              <p:nvPr/>
            </p:nvSpPr>
            <p:spPr>
              <a:xfrm>
                <a:off x="1873176" y="3568051"/>
                <a:ext cx="8902675" cy="2734275"/>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4800" dirty="0">
                    <a:effectLst/>
                    <a:latin typeface="Times New Roman" panose="02020603050405020304" pitchFamily="18" charset="0"/>
                    <a:ea typeface="Times New Roman" panose="02020603050405020304" pitchFamily="18" charset="0"/>
                    <a:cs typeface="Times New Roman" panose="02020603050405020304" pitchFamily="18" charset="0"/>
                  </a:rPr>
                  <a:t>Molality = </a:t>
                </a:r>
                <a14:m>
                  <m:oMath xmlns:m="http://schemas.openxmlformats.org/officeDocument/2006/math">
                    <m:f>
                      <m:fPr>
                        <m:ctrlPr>
                          <a:rPr lang="en-US" sz="48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4800" i="1">
                            <a:effectLst/>
                            <a:latin typeface="Cambria Math" panose="02040503050406030204" pitchFamily="18" charset="0"/>
                            <a:ea typeface="Times New Roman" panose="02020603050405020304" pitchFamily="18" charset="0"/>
                            <a:cs typeface="Times New Roman" panose="02020603050405020304" pitchFamily="18" charset="0"/>
                          </a:rPr>
                          <m:t>𝑀𝑜𝑙𝑒𝑠</m:t>
                        </m:r>
                        <m:r>
                          <a:rPr lang="en-US" sz="4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4800" i="1">
                            <a:effectLst/>
                            <a:latin typeface="Cambria Math" panose="02040503050406030204" pitchFamily="18" charset="0"/>
                            <a:ea typeface="Times New Roman" panose="02020603050405020304" pitchFamily="18" charset="0"/>
                            <a:cs typeface="Times New Roman" panose="02020603050405020304" pitchFamily="18" charset="0"/>
                          </a:rPr>
                          <m:t>𝑜𝑓</m:t>
                        </m:r>
                        <m:r>
                          <a:rPr lang="en-US" sz="4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4800" i="1">
                            <a:effectLst/>
                            <a:latin typeface="Cambria Math" panose="02040503050406030204" pitchFamily="18" charset="0"/>
                            <a:ea typeface="Times New Roman" panose="02020603050405020304" pitchFamily="18" charset="0"/>
                            <a:cs typeface="Times New Roman" panose="02020603050405020304" pitchFamily="18" charset="0"/>
                          </a:rPr>
                          <m:t>𝑠𝑜𝑙𝑢𝑡𝑒</m:t>
                        </m:r>
                      </m:num>
                      <m:den>
                        <m:r>
                          <a:rPr lang="en-US" sz="4800" i="1">
                            <a:effectLst/>
                            <a:latin typeface="Cambria Math" panose="02040503050406030204" pitchFamily="18" charset="0"/>
                            <a:ea typeface="Times New Roman" panose="02020603050405020304" pitchFamily="18" charset="0"/>
                            <a:cs typeface="Times New Roman" panose="02020603050405020304" pitchFamily="18" charset="0"/>
                          </a:rPr>
                          <m:t>𝑀𝑎𝑠𝑠</m:t>
                        </m:r>
                        <m:r>
                          <a:rPr lang="en-US" sz="4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4800" i="1">
                            <a:effectLst/>
                            <a:latin typeface="Cambria Math" panose="02040503050406030204" pitchFamily="18" charset="0"/>
                            <a:ea typeface="Times New Roman" panose="02020603050405020304" pitchFamily="18" charset="0"/>
                            <a:cs typeface="Times New Roman" panose="02020603050405020304" pitchFamily="18" charset="0"/>
                          </a:rPr>
                          <m:t>𝑜𝑓</m:t>
                        </m:r>
                        <m:r>
                          <a:rPr lang="en-US" sz="4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4800" i="1">
                            <a:effectLst/>
                            <a:latin typeface="Cambria Math" panose="02040503050406030204" pitchFamily="18" charset="0"/>
                            <a:ea typeface="Times New Roman" panose="02020603050405020304" pitchFamily="18" charset="0"/>
                            <a:cs typeface="Times New Roman" panose="02020603050405020304" pitchFamily="18" charset="0"/>
                          </a:rPr>
                          <m:t>𝑠𝑜𝑙𝑣𝑒𝑛𝑡</m:t>
                        </m:r>
                        <m:r>
                          <a:rPr lang="en-US" sz="4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4800" i="1">
                            <a:effectLst/>
                            <a:latin typeface="Cambria Math" panose="02040503050406030204" pitchFamily="18" charset="0"/>
                            <a:ea typeface="Times New Roman" panose="02020603050405020304" pitchFamily="18" charset="0"/>
                            <a:cs typeface="Times New Roman" panose="02020603050405020304" pitchFamily="18" charset="0"/>
                          </a:rPr>
                          <m:t>𝑖𝑛</m:t>
                        </m:r>
                        <m:r>
                          <a:rPr lang="en-US" sz="4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4800" i="1">
                            <a:effectLst/>
                            <a:latin typeface="Cambria Math" panose="02040503050406030204" pitchFamily="18" charset="0"/>
                            <a:ea typeface="Times New Roman" panose="02020603050405020304" pitchFamily="18" charset="0"/>
                            <a:cs typeface="Times New Roman" panose="02020603050405020304" pitchFamily="18" charset="0"/>
                          </a:rPr>
                          <m:t>𝑘𝑔</m:t>
                        </m:r>
                        <m:r>
                          <a:rPr lang="en-US" sz="4800" i="1">
                            <a:effectLst/>
                            <a:latin typeface="Cambria Math" panose="02040503050406030204" pitchFamily="18" charset="0"/>
                            <a:ea typeface="Times New Roman" panose="02020603050405020304" pitchFamily="18" charset="0"/>
                            <a:cs typeface="Times New Roman" panose="02020603050405020304" pitchFamily="18" charset="0"/>
                          </a:rPr>
                          <m:t>)</m:t>
                        </m:r>
                      </m:den>
                    </m:f>
                  </m:oMath>
                </a14:m>
                <a:endParaRPr lang="en-US" sz="48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9" name="Rectangle: Rounded Corners 8">
                <a:extLst>
                  <a:ext uri="{FF2B5EF4-FFF2-40B4-BE49-F238E27FC236}">
                    <a16:creationId xmlns:a16="http://schemas.microsoft.com/office/drawing/2014/main" id="{35860F1C-0F81-4ED3-A9AA-0254F6987A65}"/>
                  </a:ext>
                </a:extLst>
              </p:cNvPr>
              <p:cNvSpPr>
                <a:spLocks noRot="1" noChangeAspect="1" noMove="1" noResize="1" noEditPoints="1" noAdjustHandles="1" noChangeArrowheads="1" noChangeShapeType="1" noTextEdit="1"/>
              </p:cNvSpPr>
              <p:nvPr/>
            </p:nvSpPr>
            <p:spPr>
              <a:xfrm>
                <a:off x="1873176" y="3568051"/>
                <a:ext cx="8902675" cy="2734275"/>
              </a:xfrm>
              <a:prstGeom prst="roundRect">
                <a:avLst/>
              </a:prstGeom>
              <a:blipFill>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938980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1027257"/>
          </a:xfrm>
        </p:spPr>
        <p:txBody>
          <a:bodyPr/>
          <a:lstStyle/>
          <a:p>
            <a:r>
              <a:rPr lang="en-US" dirty="0">
                <a:solidFill>
                  <a:schemeClr val="accent5">
                    <a:lumMod val="50000"/>
                  </a:schemeClr>
                </a:solidFill>
                <a:latin typeface="Comic Sans MS" panose="030F0702030302020204" pitchFamily="66" charset="0"/>
              </a:rPr>
              <a:t>Normality</a:t>
            </a:r>
          </a:p>
        </p:txBody>
      </p:sp>
      <p:sp>
        <p:nvSpPr>
          <p:cNvPr id="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4" y="1392382"/>
            <a:ext cx="8378529" cy="4351338"/>
          </a:xfrm>
        </p:spPr>
        <p:txBody>
          <a:bodyPr>
            <a:normAutofit/>
          </a:bodyPr>
          <a:lstStyle/>
          <a:p>
            <a:r>
              <a:rPr lang="en-US" sz="2400" dirty="0">
                <a:solidFill>
                  <a:schemeClr val="accent5">
                    <a:lumMod val="50000"/>
                  </a:schemeClr>
                </a:solidFill>
                <a:latin typeface="Comic Sans MS" panose="030F0702030302020204" pitchFamily="66" charset="0"/>
                <a:ea typeface="Tahoma" panose="020B0604030504040204" pitchFamily="34" charset="0"/>
                <a:cs typeface="Tahoma" panose="020B0604030504040204" pitchFamily="34" charset="0"/>
              </a:rPr>
              <a:t>Number of equivalents of solute per liter of the solution is called Normality. </a:t>
            </a:r>
          </a:p>
          <a:p>
            <a:r>
              <a:rPr lang="en-US" sz="2400" dirty="0">
                <a:solidFill>
                  <a:schemeClr val="accent5">
                    <a:lumMod val="50000"/>
                  </a:schemeClr>
                </a:solidFill>
                <a:latin typeface="Comic Sans MS" panose="030F0702030302020204" pitchFamily="66" charset="0"/>
                <a:ea typeface="Tahoma" panose="020B0604030504040204" pitchFamily="34" charset="0"/>
                <a:cs typeface="Tahoma" panose="020B0604030504040204" pitchFamily="34" charset="0"/>
              </a:rPr>
              <a:t>We expressed normality by N. </a:t>
            </a:r>
          </a:p>
        </p:txBody>
      </p:sp>
      <mc:AlternateContent xmlns:mc="http://schemas.openxmlformats.org/markup-compatibility/2006">
        <mc:Choice xmlns:a14="http://schemas.microsoft.com/office/drawing/2010/main" Requires="a14">
          <p:sp>
            <p:nvSpPr>
              <p:cNvPr id="9" name="Rectangle: Rounded Corners 8">
                <a:extLst>
                  <a:ext uri="{FF2B5EF4-FFF2-40B4-BE49-F238E27FC236}">
                    <a16:creationId xmlns:a16="http://schemas.microsoft.com/office/drawing/2014/main" id="{8CB1F7BA-CE04-437E-9AD8-C98F3791E26D}"/>
                  </a:ext>
                </a:extLst>
              </p:cNvPr>
              <p:cNvSpPr/>
              <p:nvPr/>
            </p:nvSpPr>
            <p:spPr>
              <a:xfrm>
                <a:off x="1873176" y="3328331"/>
                <a:ext cx="8733863" cy="316454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4000" dirty="0">
                    <a:solidFill>
                      <a:srgbClr val="231F20"/>
                    </a:solidFill>
                    <a:effectLst/>
                    <a:latin typeface="Times New Roman" panose="02020603050405020304" pitchFamily="18" charset="0"/>
                    <a:ea typeface="Times New Roman" panose="02020603050405020304" pitchFamily="18" charset="0"/>
                    <a:cs typeface="Times New Roman" panose="02020603050405020304" pitchFamily="18" charset="0"/>
                  </a:rPr>
                  <a:t>Normality = </a:t>
                </a:r>
                <a14:m>
                  <m:oMath xmlns:m="http://schemas.openxmlformats.org/officeDocument/2006/math">
                    <m:f>
                      <m:fPr>
                        <m:ctrlPr>
                          <a:rPr lang="en-US" sz="4000" i="1">
                            <a:solidFill>
                              <a:srgbClr val="231F20"/>
                            </a:solidFill>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4000" i="1">
                            <a:solidFill>
                              <a:srgbClr val="231F20"/>
                            </a:solidFill>
                            <a:effectLst/>
                            <a:latin typeface="Cambria Math" panose="02040503050406030204" pitchFamily="18" charset="0"/>
                            <a:ea typeface="Times New Roman" panose="02020603050405020304" pitchFamily="18" charset="0"/>
                            <a:cs typeface="Times New Roman" panose="02020603050405020304" pitchFamily="18" charset="0"/>
                          </a:rPr>
                          <m:t>𝐸𝑞𝑢𝑖𝑣𝑞𝑙𝑒𝑛𝑡𝑠</m:t>
                        </m:r>
                        <m:r>
                          <a:rPr lang="en-US" sz="4000" i="1">
                            <a:solidFill>
                              <a:srgbClr val="231F20"/>
                            </a:solidFill>
                            <a:effectLst/>
                            <a:latin typeface="Cambria Math" panose="02040503050406030204" pitchFamily="18" charset="0"/>
                            <a:ea typeface="Times New Roman" panose="02020603050405020304" pitchFamily="18" charset="0"/>
                            <a:cs typeface="Times New Roman" panose="02020603050405020304" pitchFamily="18" charset="0"/>
                          </a:rPr>
                          <m:t> </m:t>
                        </m:r>
                        <m:r>
                          <a:rPr lang="en-US" sz="4000" i="1">
                            <a:solidFill>
                              <a:srgbClr val="231F20"/>
                            </a:solidFill>
                            <a:effectLst/>
                            <a:latin typeface="Cambria Math" panose="02040503050406030204" pitchFamily="18" charset="0"/>
                            <a:ea typeface="Times New Roman" panose="02020603050405020304" pitchFamily="18" charset="0"/>
                            <a:cs typeface="Times New Roman" panose="02020603050405020304" pitchFamily="18" charset="0"/>
                          </a:rPr>
                          <m:t>𝑜𝑓</m:t>
                        </m:r>
                        <m:r>
                          <a:rPr lang="en-US" sz="4000" i="1">
                            <a:solidFill>
                              <a:srgbClr val="231F20"/>
                            </a:solidFill>
                            <a:effectLst/>
                            <a:latin typeface="Cambria Math" panose="02040503050406030204" pitchFamily="18" charset="0"/>
                            <a:ea typeface="Times New Roman" panose="02020603050405020304" pitchFamily="18" charset="0"/>
                            <a:cs typeface="Times New Roman" panose="02020603050405020304" pitchFamily="18" charset="0"/>
                          </a:rPr>
                          <m:t> </m:t>
                        </m:r>
                        <m:r>
                          <a:rPr lang="en-US" sz="4000" i="1">
                            <a:solidFill>
                              <a:srgbClr val="231F20"/>
                            </a:solidFill>
                            <a:effectLst/>
                            <a:latin typeface="Cambria Math" panose="02040503050406030204" pitchFamily="18" charset="0"/>
                            <a:ea typeface="Times New Roman" panose="02020603050405020304" pitchFamily="18" charset="0"/>
                            <a:cs typeface="Times New Roman" panose="02020603050405020304" pitchFamily="18" charset="0"/>
                          </a:rPr>
                          <m:t>𝑠𝑜𝑙𝑢𝑡𝑒</m:t>
                        </m:r>
                      </m:num>
                      <m:den>
                        <m:r>
                          <a:rPr lang="en-US" sz="4000" i="1">
                            <a:solidFill>
                              <a:srgbClr val="231F20"/>
                            </a:solidFill>
                            <a:effectLst/>
                            <a:latin typeface="Cambria Math" panose="02040503050406030204" pitchFamily="18" charset="0"/>
                            <a:ea typeface="Times New Roman" panose="02020603050405020304" pitchFamily="18" charset="0"/>
                            <a:cs typeface="Times New Roman" panose="02020603050405020304" pitchFamily="18" charset="0"/>
                          </a:rPr>
                          <m:t>𝑉𝑜𝑙𝑢𝑚𝑒</m:t>
                        </m:r>
                        <m:r>
                          <a:rPr lang="en-US" sz="4000" i="1">
                            <a:solidFill>
                              <a:srgbClr val="231F20"/>
                            </a:solidFill>
                            <a:effectLst/>
                            <a:latin typeface="Cambria Math" panose="02040503050406030204" pitchFamily="18" charset="0"/>
                            <a:ea typeface="Times New Roman" panose="02020603050405020304" pitchFamily="18" charset="0"/>
                            <a:cs typeface="Times New Roman" panose="02020603050405020304" pitchFamily="18" charset="0"/>
                          </a:rPr>
                          <m:t> </m:t>
                        </m:r>
                        <m:r>
                          <a:rPr lang="en-US" sz="4000" i="1">
                            <a:solidFill>
                              <a:srgbClr val="231F20"/>
                            </a:solidFill>
                            <a:effectLst/>
                            <a:latin typeface="Cambria Math" panose="02040503050406030204" pitchFamily="18" charset="0"/>
                            <a:ea typeface="Times New Roman" panose="02020603050405020304" pitchFamily="18" charset="0"/>
                            <a:cs typeface="Times New Roman" panose="02020603050405020304" pitchFamily="18" charset="0"/>
                          </a:rPr>
                          <m:t>𝑜𝑓</m:t>
                        </m:r>
                        <m:r>
                          <a:rPr lang="en-US" sz="4000" i="1">
                            <a:solidFill>
                              <a:srgbClr val="231F20"/>
                            </a:solidFill>
                            <a:effectLst/>
                            <a:latin typeface="Cambria Math" panose="02040503050406030204" pitchFamily="18" charset="0"/>
                            <a:ea typeface="Times New Roman" panose="02020603050405020304" pitchFamily="18" charset="0"/>
                            <a:cs typeface="Times New Roman" panose="02020603050405020304" pitchFamily="18" charset="0"/>
                          </a:rPr>
                          <m:t> </m:t>
                        </m:r>
                        <m:r>
                          <a:rPr lang="en-US" sz="4000" i="1">
                            <a:solidFill>
                              <a:srgbClr val="231F20"/>
                            </a:solidFill>
                            <a:effectLst/>
                            <a:latin typeface="Cambria Math" panose="02040503050406030204" pitchFamily="18" charset="0"/>
                            <a:ea typeface="Times New Roman" panose="02020603050405020304" pitchFamily="18" charset="0"/>
                            <a:cs typeface="Times New Roman" panose="02020603050405020304" pitchFamily="18" charset="0"/>
                          </a:rPr>
                          <m:t>𝑠𝑜𝑙𝑢𝑡𝑖𝑜𝑛</m:t>
                        </m:r>
                        <m:r>
                          <a:rPr lang="en-US" sz="4000" i="1">
                            <a:solidFill>
                              <a:srgbClr val="231F20"/>
                            </a:solidFill>
                            <a:effectLst/>
                            <a:latin typeface="Cambria Math" panose="02040503050406030204" pitchFamily="18" charset="0"/>
                            <a:ea typeface="Times New Roman" panose="02020603050405020304" pitchFamily="18" charset="0"/>
                            <a:cs typeface="Times New Roman" panose="02020603050405020304" pitchFamily="18" charset="0"/>
                          </a:rPr>
                          <m:t> (</m:t>
                        </m:r>
                        <m:r>
                          <a:rPr lang="en-US" sz="4000" i="1">
                            <a:solidFill>
                              <a:srgbClr val="231F20"/>
                            </a:solidFill>
                            <a:effectLst/>
                            <a:latin typeface="Cambria Math" panose="02040503050406030204" pitchFamily="18" charset="0"/>
                            <a:ea typeface="Times New Roman" panose="02020603050405020304" pitchFamily="18" charset="0"/>
                            <a:cs typeface="Times New Roman" panose="02020603050405020304" pitchFamily="18" charset="0"/>
                          </a:rPr>
                          <m:t>𝑖𝑛</m:t>
                        </m:r>
                        <m:r>
                          <a:rPr lang="en-US" sz="4000" i="1">
                            <a:solidFill>
                              <a:srgbClr val="231F20"/>
                            </a:solidFill>
                            <a:effectLst/>
                            <a:latin typeface="Cambria Math" panose="02040503050406030204" pitchFamily="18" charset="0"/>
                            <a:ea typeface="Times New Roman" panose="02020603050405020304" pitchFamily="18" charset="0"/>
                            <a:cs typeface="Times New Roman" panose="02020603050405020304" pitchFamily="18" charset="0"/>
                          </a:rPr>
                          <m:t> </m:t>
                        </m:r>
                        <m:r>
                          <a:rPr lang="en-US" sz="4000" i="1">
                            <a:solidFill>
                              <a:srgbClr val="231F20"/>
                            </a:solidFill>
                            <a:effectLst/>
                            <a:latin typeface="Cambria Math" panose="02040503050406030204" pitchFamily="18" charset="0"/>
                            <a:ea typeface="Times New Roman" panose="02020603050405020304" pitchFamily="18" charset="0"/>
                            <a:cs typeface="Times New Roman" panose="02020603050405020304" pitchFamily="18" charset="0"/>
                          </a:rPr>
                          <m:t>𝑙𝑖𝑡𝑟𝑒</m:t>
                        </m:r>
                        <m:r>
                          <a:rPr lang="en-US" sz="4000" i="1">
                            <a:solidFill>
                              <a:srgbClr val="231F20"/>
                            </a:solidFill>
                            <a:effectLst/>
                            <a:latin typeface="Cambria Math" panose="02040503050406030204" pitchFamily="18" charset="0"/>
                            <a:ea typeface="Times New Roman" panose="02020603050405020304" pitchFamily="18" charset="0"/>
                            <a:cs typeface="Times New Roman" panose="02020603050405020304" pitchFamily="18" charset="0"/>
                          </a:rPr>
                          <m:t>)</m:t>
                        </m:r>
                      </m:den>
                    </m:f>
                  </m:oMath>
                </a14:m>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p:sp>
            <p:nvSpPr>
              <p:cNvPr id="9" name="Rectangle: Rounded Corners 8">
                <a:extLst>
                  <a:ext uri="{FF2B5EF4-FFF2-40B4-BE49-F238E27FC236}">
                    <a16:creationId xmlns:a16="http://schemas.microsoft.com/office/drawing/2014/main" id="{8CB1F7BA-CE04-437E-9AD8-C98F3791E26D}"/>
                  </a:ext>
                </a:extLst>
              </p:cNvPr>
              <p:cNvSpPr>
                <a:spLocks noRot="1" noChangeAspect="1" noMove="1" noResize="1" noEditPoints="1" noAdjustHandles="1" noChangeArrowheads="1" noChangeShapeType="1" noTextEdit="1"/>
              </p:cNvSpPr>
              <p:nvPr/>
            </p:nvSpPr>
            <p:spPr>
              <a:xfrm>
                <a:off x="1873176" y="3328331"/>
                <a:ext cx="8733863" cy="3164543"/>
              </a:xfrm>
              <a:prstGeom prst="roundRect">
                <a:avLst/>
              </a:prstGeom>
              <a:blipFill>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822278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521284" y="365125"/>
            <a:ext cx="8378529" cy="1027257"/>
          </a:xfrm>
        </p:spPr>
        <p:txBody>
          <a:bodyPr/>
          <a:lstStyle/>
          <a:p>
            <a:r>
              <a:rPr lang="en-US" dirty="0">
                <a:solidFill>
                  <a:schemeClr val="accent5">
                    <a:lumMod val="50000"/>
                  </a:schemeClr>
                </a:solidFill>
                <a:latin typeface="Comic Sans MS" panose="030F0702030302020204" pitchFamily="66" charset="0"/>
              </a:rPr>
              <a:t> Conclusion</a:t>
            </a:r>
          </a:p>
        </p:txBody>
      </p:sp>
      <p:sp>
        <p:nvSpPr>
          <p:cNvPr id="3" name="Content Placeholder 2">
            <a:extLst>
              <a:ext uri="{FF2B5EF4-FFF2-40B4-BE49-F238E27FC236}">
                <a16:creationId xmlns:a16="http://schemas.microsoft.com/office/drawing/2014/main" id="{B57E0B0F-4D29-4786-B2AB-B84D9F8B5429}"/>
              </a:ext>
            </a:extLst>
          </p:cNvPr>
          <p:cNvSpPr>
            <a:spLocks noGrp="1"/>
          </p:cNvSpPr>
          <p:nvPr>
            <p:ph idx="1"/>
          </p:nvPr>
        </p:nvSpPr>
        <p:spPr>
          <a:xfrm>
            <a:off x="521284" y="1392382"/>
            <a:ext cx="10831344" cy="4351338"/>
          </a:xfrm>
        </p:spPr>
        <p:txBody>
          <a:bodyPr>
            <a:normAutofit/>
          </a:bodyPr>
          <a:lstStyle/>
          <a:p>
            <a:r>
              <a:rPr lang="en-US" sz="2400" dirty="0">
                <a:solidFill>
                  <a:schemeClr val="accent5">
                    <a:lumMod val="50000"/>
                  </a:schemeClr>
                </a:solidFill>
                <a:latin typeface="Comic Sans MS" panose="030F0702030302020204" pitchFamily="66" charset="0"/>
                <a:ea typeface="Tahoma" panose="020B0604030504040204" pitchFamily="34" charset="0"/>
                <a:cs typeface="Tahoma" panose="020B0604030504040204" pitchFamily="34" charset="0"/>
              </a:rPr>
              <a:t>In laboratory we often work with different types of solutions. In that case we need to find out the concentration of the solution. We can easily find the concentration of different types of solutions through the concentration expression. In chemistry, concentration expression plays a very significant role in solving various types of mathematical problems.</a:t>
            </a:r>
          </a:p>
        </p:txBody>
      </p:sp>
    </p:spTree>
    <p:extLst>
      <p:ext uri="{BB962C8B-B14F-4D97-AF65-F5344CB8AC3E}">
        <p14:creationId xmlns:p14="http://schemas.microsoft.com/office/powerpoint/2010/main" val="1409992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33787325_Lab safety_AAS_v3" id="{898BC5E2-691B-4B41-A97D-F35AD4FFF20D}" vid="{295F60D3-032D-43CA-A300-E4752067AD5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604BA817-A03C-4EA3-86C4-6E42BD37F523}">
  <ds:schemaRefs>
    <ds:schemaRef ds:uri="http://schemas.microsoft.com/sharepoint/v3/contenttype/forms"/>
  </ds:schemaRefs>
</ds:datastoreItem>
</file>

<file path=customXml/itemProps2.xml><?xml version="1.0" encoding="utf-8"?>
<ds:datastoreItem xmlns:ds="http://schemas.openxmlformats.org/officeDocument/2006/customXml" ds:itemID="{19E59094-1E6F-42D5-A62B-D0344AFFFA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0096A91-93C8-4C7A-BF68-944591874A6D}">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Lab safety</Template>
  <TotalTime>111</TotalTime>
  <Words>289</Words>
  <Application>Microsoft Office PowerPoint</Application>
  <PresentationFormat>Widescreen</PresentationFormat>
  <Paragraphs>35</Paragraphs>
  <Slides>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Calibri Light</vt:lpstr>
      <vt:lpstr>Cambria Math</vt:lpstr>
      <vt:lpstr>Comic Sans MS</vt:lpstr>
      <vt:lpstr>Tahoma</vt:lpstr>
      <vt:lpstr>Times New Roman</vt:lpstr>
      <vt:lpstr>Office Theme</vt:lpstr>
      <vt:lpstr>Concentration Expression of Chemical Solutions</vt:lpstr>
      <vt:lpstr>What is concentration of a solution?</vt:lpstr>
      <vt:lpstr>Ways of expressing concentration of a chemical solution</vt:lpstr>
      <vt:lpstr>Percent by Weight</vt:lpstr>
      <vt:lpstr>Mole Fraction</vt:lpstr>
      <vt:lpstr>Molarity</vt:lpstr>
      <vt:lpstr>Molality</vt:lpstr>
      <vt:lpstr>Normality</vt:lpstr>
      <vt:lpstr> 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Concentration Expression of Chemical Solutions</dc:title>
  <dc:creator>Cloudy Assistant</dc:creator>
  <cp:lastModifiedBy>Thamina Acter</cp:lastModifiedBy>
  <cp:revision>15</cp:revision>
  <dcterms:created xsi:type="dcterms:W3CDTF">2020-09-16T17:17:07Z</dcterms:created>
  <dcterms:modified xsi:type="dcterms:W3CDTF">2022-10-10T03:01:38Z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